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302" r:id="rId5"/>
    <p:sldId id="393" r:id="rId6"/>
    <p:sldId id="395" r:id="rId7"/>
    <p:sldId id="396" r:id="rId8"/>
    <p:sldId id="273" r:id="rId9"/>
    <p:sldId id="397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10" r:id="rId20"/>
    <p:sldId id="411" r:id="rId21"/>
    <p:sldId id="412" r:id="rId22"/>
    <p:sldId id="413" r:id="rId23"/>
    <p:sldId id="414" r:id="rId24"/>
    <p:sldId id="415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TOC" id="{2501B211-5DF3-4FF8-B2B1-0855889250FA}">
          <p14:sldIdLst>
            <p14:sldId id="256"/>
            <p14:sldId id="258"/>
          </p14:sldIdLst>
        </p14:section>
        <p14:section name="GFX &amp; Interconnect" id="{41FF60EF-231A-40BC-91E2-C1A7FC2934B2}">
          <p14:sldIdLst>
            <p14:sldId id="257"/>
            <p14:sldId id="302"/>
            <p14:sldId id="393"/>
            <p14:sldId id="395"/>
            <p14:sldId id="396"/>
          </p14:sldIdLst>
        </p14:section>
        <p14:section name="Compute APIs" id="{B0D7CB5F-95E4-40B0-98EA-58C0426A51F0}">
          <p14:sldIdLst>
            <p14:sldId id="273"/>
            <p14:sldId id="397"/>
            <p14:sldId id="398"/>
            <p14:sldId id="399"/>
            <p14:sldId id="401"/>
            <p14:sldId id="402"/>
          </p14:sldIdLst>
        </p14:section>
        <p14:section name="What Changed?" id="{37199833-E04D-4824-A58E-04F1C91E7BE0}">
          <p14:sldIdLst>
            <p14:sldId id="403"/>
            <p14:sldId id="404"/>
            <p14:sldId id="405"/>
            <p14:sldId id="406"/>
            <p14:sldId id="407"/>
            <p14:sldId id="410"/>
            <p14:sldId id="41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90B"/>
    <a:srgbClr val="111111"/>
    <a:srgbClr val="7F8897"/>
    <a:srgbClr val="3B4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E1BBA-8FD9-421E-91C1-64EC0355ABFA}" v="99" dt="2021-11-10T07:37:24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té Ferenc Nagy-Egri" userId="f942cba43dcb6260" providerId="LiveId" clId="{F79E1BBA-8FD9-421E-91C1-64EC0355ABFA}"/>
    <pc:docChg chg="undo redo custSel addSld delSld modSld sldOrd modMainMaster addSection delSection modSection">
      <pc:chgData name="Máté Ferenc Nagy-Egri" userId="f942cba43dcb6260" providerId="LiveId" clId="{F79E1BBA-8FD9-421E-91C1-64EC0355ABFA}" dt="2021-11-10T07:37:24.921" v="11142" actId="207"/>
      <pc:docMkLst>
        <pc:docMk/>
      </pc:docMkLst>
      <pc:sldChg chg="modSp mod">
        <pc:chgData name="Máté Ferenc Nagy-Egri" userId="f942cba43dcb6260" providerId="LiveId" clId="{F79E1BBA-8FD9-421E-91C1-64EC0355ABFA}" dt="2021-11-08T15:30:04.650" v="3184"/>
        <pc:sldMkLst>
          <pc:docMk/>
          <pc:sldMk cId="2318601292" sldId="256"/>
        </pc:sldMkLst>
        <pc:spChg chg="mod">
          <ac:chgData name="Máté Ferenc Nagy-Egri" userId="f942cba43dcb6260" providerId="LiveId" clId="{F79E1BBA-8FD9-421E-91C1-64EC0355ABFA}" dt="2021-11-08T09:22:17.632" v="17" actId="20577"/>
          <ac:spMkLst>
            <pc:docMk/>
            <pc:sldMk cId="2318601292" sldId="256"/>
            <ac:spMk id="2" creationId="{83317E44-2B59-4195-A43F-F688102DB7C2}"/>
          </ac:spMkLst>
        </pc:spChg>
        <pc:spChg chg="mod">
          <ac:chgData name="Máté Ferenc Nagy-Egri" userId="f942cba43dcb6260" providerId="LiveId" clId="{F79E1BBA-8FD9-421E-91C1-64EC0355ABFA}" dt="2021-11-08T09:22:56.718" v="32" actId="20577"/>
          <ac:spMkLst>
            <pc:docMk/>
            <pc:sldMk cId="2318601292" sldId="256"/>
            <ac:spMk id="3" creationId="{F40FA036-459A-4935-A930-6A74C3944207}"/>
          </ac:spMkLst>
        </pc:spChg>
        <pc:spChg chg="mod">
          <ac:chgData name="Máté Ferenc Nagy-Egri" userId="f942cba43dcb6260" providerId="LiveId" clId="{F79E1BBA-8FD9-421E-91C1-64EC0355ABFA}" dt="2021-11-08T15:30:04.650" v="3184"/>
          <ac:spMkLst>
            <pc:docMk/>
            <pc:sldMk cId="2318601292" sldId="256"/>
            <ac:spMk id="5" creationId="{8D1F0707-2626-4E51-8A8D-49CD7969573B}"/>
          </ac:spMkLst>
        </pc:spChg>
      </pc:sldChg>
      <pc:sldChg chg="modSp mod">
        <pc:chgData name="Máté Ferenc Nagy-Egri" userId="f942cba43dcb6260" providerId="LiveId" clId="{F79E1BBA-8FD9-421E-91C1-64EC0355ABFA}" dt="2021-11-08T15:30:08.923" v="3186"/>
        <pc:sldMkLst>
          <pc:docMk/>
          <pc:sldMk cId="1493512499" sldId="257"/>
        </pc:sldMkLst>
        <pc:spChg chg="mod">
          <ac:chgData name="Máté Ferenc Nagy-Egri" userId="f942cba43dcb6260" providerId="LiveId" clId="{F79E1BBA-8FD9-421E-91C1-64EC0355ABFA}" dt="2021-11-08T10:47:43.069" v="145" actId="20577"/>
          <ac:spMkLst>
            <pc:docMk/>
            <pc:sldMk cId="1493512499" sldId="257"/>
            <ac:spMk id="2" creationId="{7E9B6F3D-3DE1-4506-B9BB-3CA1FDAF19AE}"/>
          </ac:spMkLst>
        </pc:spChg>
        <pc:spChg chg="mod">
          <ac:chgData name="Máté Ferenc Nagy-Egri" userId="f942cba43dcb6260" providerId="LiveId" clId="{F79E1BBA-8FD9-421E-91C1-64EC0355ABFA}" dt="2021-11-08T15:25:33.887" v="3183" actId="20577"/>
          <ac:spMkLst>
            <pc:docMk/>
            <pc:sldMk cId="1493512499" sldId="257"/>
            <ac:spMk id="3" creationId="{AA8CD293-637D-4E95-A657-55B3A4C5F9C1}"/>
          </ac:spMkLst>
        </pc:spChg>
        <pc:spChg chg="mod">
          <ac:chgData name="Máté Ferenc Nagy-Egri" userId="f942cba43dcb6260" providerId="LiveId" clId="{F79E1BBA-8FD9-421E-91C1-64EC0355ABFA}" dt="2021-11-08T15:30:08.923" v="3186"/>
          <ac:spMkLst>
            <pc:docMk/>
            <pc:sldMk cId="1493512499" sldId="257"/>
            <ac:spMk id="5" creationId="{F9C9F1DD-015C-43F6-A75D-971B44BD7B9D}"/>
          </ac:spMkLst>
        </pc:spChg>
      </pc:sldChg>
      <pc:sldChg chg="addSp delSp modSp mod">
        <pc:chgData name="Máté Ferenc Nagy-Egri" userId="f942cba43dcb6260" providerId="LiveId" clId="{F79E1BBA-8FD9-421E-91C1-64EC0355ABFA}" dt="2021-11-09T15:12:28.582" v="11131" actId="1076"/>
        <pc:sldMkLst>
          <pc:docMk/>
          <pc:sldMk cId="2773319756" sldId="258"/>
        </pc:sldMkLst>
        <pc:spChg chg="mod">
          <ac:chgData name="Máté Ferenc Nagy-Egri" userId="f942cba43dcb6260" providerId="LiveId" clId="{F79E1BBA-8FD9-421E-91C1-64EC0355ABFA}" dt="2021-11-08T15:30:06.980" v="3185"/>
          <ac:spMkLst>
            <pc:docMk/>
            <pc:sldMk cId="2773319756" sldId="258"/>
            <ac:spMk id="3" creationId="{92AB10CD-0F63-4D77-A7AD-499A9F293E5E}"/>
          </ac:spMkLst>
        </pc:spChg>
        <pc:graphicFrameChg chg="del">
          <ac:chgData name="Máté Ferenc Nagy-Egri" userId="f942cba43dcb6260" providerId="LiveId" clId="{F79E1BBA-8FD9-421E-91C1-64EC0355ABFA}" dt="2021-11-09T14:26:32.734" v="10397" actId="478"/>
          <ac:graphicFrameMkLst>
            <pc:docMk/>
            <pc:sldMk cId="2773319756" sldId="258"/>
            <ac:graphicFrameMk id="9" creationId="{51FE2D8F-4396-42C4-8806-AA7A919646C3}"/>
          </ac:graphicFrameMkLst>
        </pc:graphicFrameChg>
        <pc:graphicFrameChg chg="add mod modGraphic">
          <ac:chgData name="Máté Ferenc Nagy-Egri" userId="f942cba43dcb6260" providerId="LiveId" clId="{F79E1BBA-8FD9-421E-91C1-64EC0355ABFA}" dt="2021-11-09T15:12:28.582" v="11131" actId="1076"/>
          <ac:graphicFrameMkLst>
            <pc:docMk/>
            <pc:sldMk cId="2773319756" sldId="258"/>
            <ac:graphicFrameMk id="10" creationId="{6A9D7A03-B213-46DC-9897-025DAE07C987}"/>
          </ac:graphicFrameMkLst>
        </pc:graphicFrameChg>
        <pc:graphicFrameChg chg="del">
          <ac:chgData name="Máté Ferenc Nagy-Egri" userId="f942cba43dcb6260" providerId="LiveId" clId="{F79E1BBA-8FD9-421E-91C1-64EC0355ABFA}" dt="2021-11-09T14:26:32.089" v="10396" actId="478"/>
          <ac:graphicFrameMkLst>
            <pc:docMk/>
            <pc:sldMk cId="2773319756" sldId="258"/>
            <ac:graphicFrameMk id="12" creationId="{2F3949D6-FDF9-4A08-9D2E-AC51722D1416}"/>
          </ac:graphicFrameMkLst>
        </pc:graphicFrameChg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146408318" sldId="260"/>
        </pc:sldMkLst>
      </pc:sldChg>
      <pc:sldChg chg="modSp mod ord">
        <pc:chgData name="Máté Ferenc Nagy-Egri" userId="f942cba43dcb6260" providerId="LiveId" clId="{F79E1BBA-8FD9-421E-91C1-64EC0355ABFA}" dt="2021-11-09T11:13:19.427" v="5771"/>
        <pc:sldMkLst>
          <pc:docMk/>
          <pc:sldMk cId="1082356614" sldId="273"/>
        </pc:sldMkLst>
        <pc:spChg chg="mod">
          <ac:chgData name="Máté Ferenc Nagy-Egri" userId="f942cba43dcb6260" providerId="LiveId" clId="{F79E1BBA-8FD9-421E-91C1-64EC0355ABFA}" dt="2021-11-08T15:22:48.105" v="3001" actId="20577"/>
          <ac:spMkLst>
            <pc:docMk/>
            <pc:sldMk cId="1082356614" sldId="273"/>
            <ac:spMk id="2" creationId="{57080AC5-58DA-4FAE-99DE-D67E475AE685}"/>
          </ac:spMkLst>
        </pc:spChg>
        <pc:spChg chg="mod">
          <ac:chgData name="Máté Ferenc Nagy-Egri" userId="f942cba43dcb6260" providerId="LiveId" clId="{F79E1BBA-8FD9-421E-91C1-64EC0355ABFA}" dt="2021-11-08T15:22:55.537" v="3011" actId="20577"/>
          <ac:spMkLst>
            <pc:docMk/>
            <pc:sldMk cId="1082356614" sldId="273"/>
            <ac:spMk id="3" creationId="{9EDF44DC-AB3B-46E1-9F3A-F1F603FE1870}"/>
          </ac:spMkLst>
        </pc:spChg>
        <pc:spChg chg="mod">
          <ac:chgData name="Máté Ferenc Nagy-Egri" userId="f942cba43dcb6260" providerId="LiveId" clId="{F79E1BBA-8FD9-421E-91C1-64EC0355ABFA}" dt="2021-11-09T11:13:19.427" v="5771"/>
          <ac:spMkLst>
            <pc:docMk/>
            <pc:sldMk cId="1082356614" sldId="273"/>
            <ac:spMk id="5" creationId="{EDF4388A-C255-4540-8106-269F5EEB2033}"/>
          </ac:spMkLst>
        </pc:spChg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355120588" sldId="28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627112527" sldId="301"/>
        </pc:sldMkLst>
      </pc:sldChg>
      <pc:sldChg chg="addSp delSp modSp mod modShow">
        <pc:chgData name="Máté Ferenc Nagy-Egri" userId="f942cba43dcb6260" providerId="LiveId" clId="{F79E1BBA-8FD9-421E-91C1-64EC0355ABFA}" dt="2021-11-09T14:36:48.961" v="11121" actId="729"/>
        <pc:sldMkLst>
          <pc:docMk/>
          <pc:sldMk cId="3292369513" sldId="302"/>
        </pc:sldMkLst>
        <pc:spChg chg="mod">
          <ac:chgData name="Máté Ferenc Nagy-Egri" userId="f942cba43dcb6260" providerId="LiveId" clId="{F79E1BBA-8FD9-421E-91C1-64EC0355ABFA}" dt="2021-11-09T14:27:58.586" v="10403"/>
          <ac:spMkLst>
            <pc:docMk/>
            <pc:sldMk cId="3292369513" sldId="302"/>
            <ac:spMk id="2" creationId="{D8F560D6-03A8-4FEF-8F28-107CC8D7B06B}"/>
          </ac:spMkLst>
        </pc:spChg>
        <pc:spChg chg="mod">
          <ac:chgData name="Máté Ferenc Nagy-Egri" userId="f942cba43dcb6260" providerId="LiveId" clId="{F79E1BBA-8FD9-421E-91C1-64EC0355ABFA}" dt="2021-11-08T11:55:06.089" v="171" actId="20577"/>
          <ac:spMkLst>
            <pc:docMk/>
            <pc:sldMk cId="3292369513" sldId="302"/>
            <ac:spMk id="3" creationId="{A2F15124-98CF-46A8-89CC-AF81C8AEFC35}"/>
          </ac:spMkLst>
        </pc:spChg>
        <pc:spChg chg="mod">
          <ac:chgData name="Máté Ferenc Nagy-Egri" userId="f942cba43dcb6260" providerId="LiveId" clId="{F79E1BBA-8FD9-421E-91C1-64EC0355ABFA}" dt="2021-11-08T15:30:11.939" v="3187"/>
          <ac:spMkLst>
            <pc:docMk/>
            <pc:sldMk cId="3292369513" sldId="302"/>
            <ac:spMk id="5" creationId="{4D318865-62F7-4440-A690-DC977DB00DC1}"/>
          </ac:spMkLst>
        </pc:spChg>
        <pc:spChg chg="mod">
          <ac:chgData name="Máté Ferenc Nagy-Egri" userId="f942cba43dcb6260" providerId="LiveId" clId="{F79E1BBA-8FD9-421E-91C1-64EC0355ABFA}" dt="2021-11-08T10:47:48.331" v="146"/>
          <ac:spMkLst>
            <pc:docMk/>
            <pc:sldMk cId="3292369513" sldId="302"/>
            <ac:spMk id="7" creationId="{45BEEA93-4A2D-4D2C-9E12-B1E4D5B6AF37}"/>
          </ac:spMkLst>
        </pc:spChg>
        <pc:spChg chg="del">
          <ac:chgData name="Máté Ferenc Nagy-Egri" userId="f942cba43dcb6260" providerId="LiveId" clId="{F79E1BBA-8FD9-421E-91C1-64EC0355ABFA}" dt="2021-11-08T10:47:09.188" v="141" actId="478"/>
          <ac:spMkLst>
            <pc:docMk/>
            <pc:sldMk cId="3292369513" sldId="302"/>
            <ac:spMk id="8" creationId="{D01164C7-5CDA-4F20-9983-C2BF3655C477}"/>
          </ac:spMkLst>
        </pc:spChg>
        <pc:picChg chg="add mod">
          <ac:chgData name="Máté Ferenc Nagy-Egri" userId="f942cba43dcb6260" providerId="LiveId" clId="{F79E1BBA-8FD9-421E-91C1-64EC0355ABFA}" dt="2021-11-09T14:28:30.573" v="10412" actId="1076"/>
          <ac:picMkLst>
            <pc:docMk/>
            <pc:sldMk cId="3292369513" sldId="302"/>
            <ac:picMk id="9" creationId="{9E4EC43D-BF4D-4056-9B61-B39506F44AEE}"/>
          </ac:picMkLst>
        </pc:picChg>
        <pc:picChg chg="add mod">
          <ac:chgData name="Máté Ferenc Nagy-Egri" userId="f942cba43dcb6260" providerId="LiveId" clId="{F79E1BBA-8FD9-421E-91C1-64EC0355ABFA}" dt="2021-11-08T12:51:24.497" v="1213" actId="1076"/>
          <ac:picMkLst>
            <pc:docMk/>
            <pc:sldMk cId="3292369513" sldId="302"/>
            <ac:picMk id="10" creationId="{5C6F49C2-C8B5-46DC-852D-B9C665469500}"/>
          </ac:picMkLst>
        </pc:picChg>
        <pc:picChg chg="add del mod">
          <ac:chgData name="Máté Ferenc Nagy-Egri" userId="f942cba43dcb6260" providerId="LiveId" clId="{F79E1BBA-8FD9-421E-91C1-64EC0355ABFA}" dt="2021-11-08T12:49:44.508" v="1109"/>
          <ac:picMkLst>
            <pc:docMk/>
            <pc:sldMk cId="3292369513" sldId="302"/>
            <ac:picMk id="12" creationId="{F7B990F3-B5F5-493E-B61A-F47588F4B2A5}"/>
          </ac:picMkLst>
        </pc:picChg>
        <pc:picChg chg="add mod">
          <ac:chgData name="Máté Ferenc Nagy-Egri" userId="f942cba43dcb6260" providerId="LiveId" clId="{F79E1BBA-8FD9-421E-91C1-64EC0355ABFA}" dt="2021-11-08T12:51:27.343" v="1214" actId="1076"/>
          <ac:picMkLst>
            <pc:docMk/>
            <pc:sldMk cId="3292369513" sldId="302"/>
            <ac:picMk id="14" creationId="{C04D5740-037A-473C-A22D-2852A7E8F61E}"/>
          </ac:picMkLst>
        </pc:picChg>
        <pc:picChg chg="add mod">
          <ac:chgData name="Máté Ferenc Nagy-Egri" userId="f942cba43dcb6260" providerId="LiveId" clId="{F79E1BBA-8FD9-421E-91C1-64EC0355ABFA}" dt="2021-11-08T12:52:19.474" v="1220" actId="1076"/>
          <ac:picMkLst>
            <pc:docMk/>
            <pc:sldMk cId="3292369513" sldId="302"/>
            <ac:picMk id="16" creationId="{1F0A53A7-2062-4A37-ADA4-93A8FE6B1C42}"/>
          </ac:picMkLst>
        </pc:picChg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996485074" sldId="30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686879612" sldId="30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153781928" sldId="30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692480047" sldId="30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200028107" sldId="30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872666297" sldId="30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76912019" sldId="30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048814558" sldId="31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607516320" sldId="31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28972613" sldId="31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024352803" sldId="31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616184750" sldId="31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120528908" sldId="31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829854970" sldId="31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804405035" sldId="31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478697335" sldId="31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872186381" sldId="31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361482958" sldId="32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486173199" sldId="32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18293500" sldId="32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314986657" sldId="32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165251506" sldId="32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754485975" sldId="32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928421271" sldId="32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164582616" sldId="32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257230236" sldId="32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799151180" sldId="32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997055794" sldId="33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813331179" sldId="33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756309312" sldId="33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742605082" sldId="33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105163368" sldId="33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584671614" sldId="33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526014454" sldId="33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643543403" sldId="33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357996145" sldId="33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416855238" sldId="33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903644263" sldId="34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063848947" sldId="34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896520956" sldId="342"/>
        </pc:sldMkLst>
      </pc:sldChg>
      <pc:sldChg chg="modSp del mod">
        <pc:chgData name="Máté Ferenc Nagy-Egri" userId="f942cba43dcb6260" providerId="LiveId" clId="{F79E1BBA-8FD9-421E-91C1-64EC0355ABFA}" dt="2021-11-09T14:15:08.820" v="10189" actId="47"/>
        <pc:sldMkLst>
          <pc:docMk/>
          <pc:sldMk cId="851281227" sldId="343"/>
        </pc:sldMkLst>
        <pc:spChg chg="mod">
          <ac:chgData name="Máté Ferenc Nagy-Egri" userId="f942cba43dcb6260" providerId="LiveId" clId="{F79E1BBA-8FD9-421E-91C1-64EC0355ABFA}" dt="2021-11-08T09:23:21.630" v="34" actId="27636"/>
          <ac:spMkLst>
            <pc:docMk/>
            <pc:sldMk cId="851281227" sldId="343"/>
            <ac:spMk id="3" creationId="{6CFE1F12-C13A-40E3-B58C-5273C235DD01}"/>
          </ac:spMkLst>
        </pc:spChg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510180263" sldId="34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089356188" sldId="34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777961166" sldId="34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468222728" sldId="34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487535096" sldId="34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817987421" sldId="34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540339208" sldId="35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130910512" sldId="35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064720972" sldId="35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6185752" sldId="35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935539320" sldId="35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503411333" sldId="35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448959121" sldId="35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081992430" sldId="35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195343379" sldId="35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684304812" sldId="35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657820957" sldId="36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454880272" sldId="36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788244909" sldId="36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916818354" sldId="36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372159989" sldId="36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124065783" sldId="36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937246788" sldId="36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751213136" sldId="36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227938788" sldId="36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314715541" sldId="36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584755088" sldId="37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255704529" sldId="37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312039346" sldId="37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264129478" sldId="37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50035554" sldId="37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376398604" sldId="37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294201975" sldId="37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68375536" sldId="37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799211798" sldId="37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107451326" sldId="37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4033316646" sldId="38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645066192" sldId="38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840983114" sldId="382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57886071" sldId="383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327209822" sldId="384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26492186" sldId="385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915023230" sldId="386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374409131" sldId="387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3246458340" sldId="388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140635452" sldId="389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2473439122" sldId="390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1520794100" sldId="391"/>
        </pc:sldMkLst>
      </pc:sldChg>
      <pc:sldChg chg="del">
        <pc:chgData name="Máté Ferenc Nagy-Egri" userId="f942cba43dcb6260" providerId="LiveId" clId="{F79E1BBA-8FD9-421E-91C1-64EC0355ABFA}" dt="2021-11-09T14:15:08.820" v="10189" actId="47"/>
        <pc:sldMkLst>
          <pc:docMk/>
          <pc:sldMk cId="779722354" sldId="392"/>
        </pc:sldMkLst>
      </pc:sldChg>
      <pc:sldChg chg="addSp delSp modSp new mod modShow">
        <pc:chgData name="Máté Ferenc Nagy-Egri" userId="f942cba43dcb6260" providerId="LiveId" clId="{F79E1BBA-8FD9-421E-91C1-64EC0355ABFA}" dt="2021-11-09T14:36:51.516" v="11122" actId="729"/>
        <pc:sldMkLst>
          <pc:docMk/>
          <pc:sldMk cId="186020465" sldId="393"/>
        </pc:sldMkLst>
        <pc:spChg chg="mod">
          <ac:chgData name="Máté Ferenc Nagy-Egri" userId="f942cba43dcb6260" providerId="LiveId" clId="{F79E1BBA-8FD9-421E-91C1-64EC0355ABFA}" dt="2021-11-08T15:34:42.239" v="3201" actId="20577"/>
          <ac:spMkLst>
            <pc:docMk/>
            <pc:sldMk cId="186020465" sldId="393"/>
            <ac:spMk id="2" creationId="{EECD10AC-0DC5-4129-85A8-F577F967E63C}"/>
          </ac:spMkLst>
        </pc:spChg>
        <pc:spChg chg="add del">
          <ac:chgData name="Máté Ferenc Nagy-Egri" userId="f942cba43dcb6260" providerId="LiveId" clId="{F79E1BBA-8FD9-421E-91C1-64EC0355ABFA}" dt="2021-11-08T12:59:47.283" v="1509"/>
          <ac:spMkLst>
            <pc:docMk/>
            <pc:sldMk cId="186020465" sldId="393"/>
            <ac:spMk id="3" creationId="{B5906EC8-1744-4E10-AE5D-E19379C0FA85}"/>
          </ac:spMkLst>
        </pc:spChg>
        <pc:spChg chg="mod">
          <ac:chgData name="Máté Ferenc Nagy-Egri" userId="f942cba43dcb6260" providerId="LiveId" clId="{F79E1BBA-8FD9-421E-91C1-64EC0355ABFA}" dt="2021-11-08T12:53:47.573" v="1248" actId="20577"/>
          <ac:spMkLst>
            <pc:docMk/>
            <pc:sldMk cId="186020465" sldId="393"/>
            <ac:spMk id="4" creationId="{B15C1380-934A-41D1-B4CD-69CDDC9308EF}"/>
          </ac:spMkLst>
        </pc:spChg>
        <pc:spChg chg="mod">
          <ac:chgData name="Máté Ferenc Nagy-Egri" userId="f942cba43dcb6260" providerId="LiveId" clId="{F79E1BBA-8FD9-421E-91C1-64EC0355ABFA}" dt="2021-11-08T15:30:14.715" v="3188"/>
          <ac:spMkLst>
            <pc:docMk/>
            <pc:sldMk cId="186020465" sldId="393"/>
            <ac:spMk id="6" creationId="{DC5085DF-3FF9-4365-BEEB-22C45861F9AC}"/>
          </ac:spMkLst>
        </pc:spChg>
        <pc:spChg chg="mod">
          <ac:chgData name="Máté Ferenc Nagy-Egri" userId="f942cba43dcb6260" providerId="LiveId" clId="{F79E1BBA-8FD9-421E-91C1-64EC0355ABFA}" dt="2021-11-08T13:23:33.651" v="2632" actId="20577"/>
          <ac:spMkLst>
            <pc:docMk/>
            <pc:sldMk cId="186020465" sldId="393"/>
            <ac:spMk id="8" creationId="{747F5E7E-57A7-4759-BFFF-1B93F8918C53}"/>
          </ac:spMkLst>
        </pc:spChg>
        <pc:spChg chg="add mod">
          <ac:chgData name="Máté Ferenc Nagy-Egri" userId="f942cba43dcb6260" providerId="LiveId" clId="{F79E1BBA-8FD9-421E-91C1-64EC0355ABFA}" dt="2021-11-08T13:07:03.099" v="2111" actId="5793"/>
          <ac:spMkLst>
            <pc:docMk/>
            <pc:sldMk cId="186020465" sldId="393"/>
            <ac:spMk id="16" creationId="{BF612337-753B-4801-B5FA-1E645CA78AF3}"/>
          </ac:spMkLst>
        </pc:spChg>
        <pc:picChg chg="add del mod">
          <ac:chgData name="Máté Ferenc Nagy-Egri" userId="f942cba43dcb6260" providerId="LiveId" clId="{F79E1BBA-8FD9-421E-91C1-64EC0355ABFA}" dt="2021-11-08T12:59:45.226" v="1508"/>
          <ac:picMkLst>
            <pc:docMk/>
            <pc:sldMk cId="186020465" sldId="393"/>
            <ac:picMk id="10" creationId="{82505B11-5B76-4C9C-B3D6-083C46AF2167}"/>
          </ac:picMkLst>
        </pc:picChg>
        <pc:picChg chg="add del mod">
          <ac:chgData name="Máté Ferenc Nagy-Egri" userId="f942cba43dcb6260" providerId="LiveId" clId="{F79E1BBA-8FD9-421E-91C1-64EC0355ABFA}" dt="2021-11-08T12:59:52.877" v="1516" actId="478"/>
          <ac:picMkLst>
            <pc:docMk/>
            <pc:sldMk cId="186020465" sldId="393"/>
            <ac:picMk id="12" creationId="{3BDA7E84-E86A-453D-BC69-8C2971A25131}"/>
          </ac:picMkLst>
        </pc:picChg>
        <pc:picChg chg="add mod">
          <ac:chgData name="Máté Ferenc Nagy-Egri" userId="f942cba43dcb6260" providerId="LiveId" clId="{F79E1BBA-8FD9-421E-91C1-64EC0355ABFA}" dt="2021-11-08T13:00:37.541" v="1533" actId="1076"/>
          <ac:picMkLst>
            <pc:docMk/>
            <pc:sldMk cId="186020465" sldId="393"/>
            <ac:picMk id="14" creationId="{530DE659-7AE5-447F-8C8C-931DDD1039FB}"/>
          </ac:picMkLst>
        </pc:picChg>
      </pc:sldChg>
      <pc:sldChg chg="addSp delSp modSp new del mod">
        <pc:chgData name="Máté Ferenc Nagy-Egri" userId="f942cba43dcb6260" providerId="LiveId" clId="{F79E1BBA-8FD9-421E-91C1-64EC0355ABFA}" dt="2021-11-08T13:22:08.524" v="2586" actId="47"/>
        <pc:sldMkLst>
          <pc:docMk/>
          <pc:sldMk cId="3855424813" sldId="394"/>
        </pc:sldMkLst>
        <pc:spChg chg="del">
          <ac:chgData name="Máté Ferenc Nagy-Egri" userId="f942cba43dcb6260" providerId="LiveId" clId="{F79E1BBA-8FD9-421E-91C1-64EC0355ABFA}" dt="2021-11-08T13:07:53.298" v="2113"/>
          <ac:spMkLst>
            <pc:docMk/>
            <pc:sldMk cId="3855424813" sldId="394"/>
            <ac:spMk id="2" creationId="{2DCC274D-F664-4AE1-B4AA-B4D8AEA9CB5E}"/>
          </ac:spMkLst>
        </pc:spChg>
        <pc:spChg chg="del">
          <ac:chgData name="Máté Ferenc Nagy-Egri" userId="f942cba43dcb6260" providerId="LiveId" clId="{F79E1BBA-8FD9-421E-91C1-64EC0355ABFA}" dt="2021-11-08T13:07:53.905" v="2114"/>
          <ac:spMkLst>
            <pc:docMk/>
            <pc:sldMk cId="3855424813" sldId="394"/>
            <ac:spMk id="3" creationId="{5B0C1622-CD5B-4C4B-BAEC-21D246E054AA}"/>
          </ac:spMkLst>
        </pc:spChg>
        <pc:spChg chg="add mod">
          <ac:chgData name="Máté Ferenc Nagy-Egri" userId="f942cba43dcb6260" providerId="LiveId" clId="{F79E1BBA-8FD9-421E-91C1-64EC0355ABFA}" dt="2021-11-08T13:07:56.739" v="2116" actId="478"/>
          <ac:spMkLst>
            <pc:docMk/>
            <pc:sldMk cId="3855424813" sldId="394"/>
            <ac:spMk id="16" creationId="{BC3F82CC-06C9-41D8-B325-670C0AF95D43}"/>
          </ac:spMkLst>
        </pc:spChg>
        <pc:spChg chg="add mod">
          <ac:chgData name="Máté Ferenc Nagy-Egri" userId="f942cba43dcb6260" providerId="LiveId" clId="{F79E1BBA-8FD9-421E-91C1-64EC0355ABFA}" dt="2021-11-08T13:08:51.189" v="2161" actId="20577"/>
          <ac:spMkLst>
            <pc:docMk/>
            <pc:sldMk cId="3855424813" sldId="394"/>
            <ac:spMk id="18" creationId="{B16E50E2-D6ED-4594-9F94-4A5D627E6706}"/>
          </ac:spMkLst>
        </pc:spChg>
        <pc:picChg chg="add del mod">
          <ac:chgData name="Máté Ferenc Nagy-Egri" userId="f942cba43dcb6260" providerId="LiveId" clId="{F79E1BBA-8FD9-421E-91C1-64EC0355ABFA}" dt="2021-11-08T13:07:56.739" v="2116" actId="478"/>
          <ac:picMkLst>
            <pc:docMk/>
            <pc:sldMk cId="3855424813" sldId="394"/>
            <ac:picMk id="10" creationId="{55A15DB1-C01E-4A39-81C8-1A14F6C833C2}"/>
          </ac:picMkLst>
        </pc:picChg>
        <pc:picChg chg="add del mod">
          <ac:chgData name="Máté Ferenc Nagy-Egri" userId="f942cba43dcb6260" providerId="LiveId" clId="{F79E1BBA-8FD9-421E-91C1-64EC0355ABFA}" dt="2021-11-08T13:07:57.434" v="2117" actId="478"/>
          <ac:picMkLst>
            <pc:docMk/>
            <pc:sldMk cId="3855424813" sldId="394"/>
            <ac:picMk id="12" creationId="{F232FEB9-6A7B-4047-BD9A-4F327A40522A}"/>
          </ac:picMkLst>
        </pc:picChg>
        <pc:picChg chg="add del mod">
          <ac:chgData name="Máté Ferenc Nagy-Egri" userId="f942cba43dcb6260" providerId="LiveId" clId="{F79E1BBA-8FD9-421E-91C1-64EC0355ABFA}" dt="2021-11-08T13:12:57.497" v="2288" actId="21"/>
          <ac:picMkLst>
            <pc:docMk/>
            <pc:sldMk cId="3855424813" sldId="394"/>
            <ac:picMk id="14" creationId="{AF42E197-D016-4978-80B8-D963F4B3A6E9}"/>
          </ac:picMkLst>
        </pc:picChg>
      </pc:sldChg>
      <pc:sldChg chg="addSp delSp modSp new mod">
        <pc:chgData name="Máté Ferenc Nagy-Egri" userId="f942cba43dcb6260" providerId="LiveId" clId="{F79E1BBA-8FD9-421E-91C1-64EC0355ABFA}" dt="2021-11-08T15:30:16.619" v="3189"/>
        <pc:sldMkLst>
          <pc:docMk/>
          <pc:sldMk cId="3398651456" sldId="395"/>
        </pc:sldMkLst>
        <pc:spChg chg="mod">
          <ac:chgData name="Máté Ferenc Nagy-Egri" userId="f942cba43dcb6260" providerId="LiveId" clId="{F79E1BBA-8FD9-421E-91C1-64EC0355ABFA}" dt="2021-11-08T13:23:50.506" v="2657" actId="20577"/>
          <ac:spMkLst>
            <pc:docMk/>
            <pc:sldMk cId="3398651456" sldId="395"/>
            <ac:spMk id="2" creationId="{EECB17CD-BD89-4BEF-8DD1-106E44CE3C01}"/>
          </ac:spMkLst>
        </pc:spChg>
        <pc:spChg chg="del">
          <ac:chgData name="Máté Ferenc Nagy-Egri" userId="f942cba43dcb6260" providerId="LiveId" clId="{F79E1BBA-8FD9-421E-91C1-64EC0355ABFA}" dt="2021-11-08T13:14:02.559" v="2291"/>
          <ac:spMkLst>
            <pc:docMk/>
            <pc:sldMk cId="3398651456" sldId="395"/>
            <ac:spMk id="3" creationId="{D13FC0AA-1EEF-45F3-9149-8D9DE2D8026E}"/>
          </ac:spMkLst>
        </pc:spChg>
        <pc:spChg chg="add del">
          <ac:chgData name="Máté Ferenc Nagy-Egri" userId="f942cba43dcb6260" providerId="LiveId" clId="{F79E1BBA-8FD9-421E-91C1-64EC0355ABFA}" dt="2021-11-08T13:11:20.085" v="2266" actId="478"/>
          <ac:spMkLst>
            <pc:docMk/>
            <pc:sldMk cId="3398651456" sldId="395"/>
            <ac:spMk id="4" creationId="{CBF0DAAB-8FD8-4FCB-8B39-CB5D36D150D8}"/>
          </ac:spMkLst>
        </pc:spChg>
        <pc:spChg chg="mod">
          <ac:chgData name="Máté Ferenc Nagy-Egri" userId="f942cba43dcb6260" providerId="LiveId" clId="{F79E1BBA-8FD9-421E-91C1-64EC0355ABFA}" dt="2021-11-08T15:30:16.619" v="3189"/>
          <ac:spMkLst>
            <pc:docMk/>
            <pc:sldMk cId="3398651456" sldId="395"/>
            <ac:spMk id="6" creationId="{973CBF76-4D6A-499F-9011-FEB1672133CC}"/>
          </ac:spMkLst>
        </pc:spChg>
        <pc:spChg chg="mod">
          <ac:chgData name="Máté Ferenc Nagy-Egri" userId="f942cba43dcb6260" providerId="LiveId" clId="{F79E1BBA-8FD9-421E-91C1-64EC0355ABFA}" dt="2021-11-08T13:23:36.836" v="2634" actId="20577"/>
          <ac:spMkLst>
            <pc:docMk/>
            <pc:sldMk cId="3398651456" sldId="395"/>
            <ac:spMk id="8" creationId="{3AB40054-3156-4145-9DE3-5C31831AA0F3}"/>
          </ac:spMkLst>
        </pc:spChg>
        <pc:spChg chg="mod">
          <ac:chgData name="Máté Ferenc Nagy-Egri" userId="f942cba43dcb6260" providerId="LiveId" clId="{F79E1BBA-8FD9-421E-91C1-64EC0355ABFA}" dt="2021-11-08T13:09:37.695" v="2245" actId="20577"/>
          <ac:spMkLst>
            <pc:docMk/>
            <pc:sldMk cId="3398651456" sldId="395"/>
            <ac:spMk id="9" creationId="{65EBB7C5-D990-4D36-9FE2-95F37F0C4A7A}"/>
          </ac:spMkLst>
        </pc:spChg>
        <pc:spChg chg="add del mod">
          <ac:chgData name="Máté Ferenc Nagy-Egri" userId="f942cba43dcb6260" providerId="LiveId" clId="{F79E1BBA-8FD9-421E-91C1-64EC0355ABFA}" dt="2021-11-08T13:15:02.741" v="2302"/>
          <ac:spMkLst>
            <pc:docMk/>
            <pc:sldMk cId="3398651456" sldId="395"/>
            <ac:spMk id="20" creationId="{D06E3855-03F1-4A41-82AE-3E6616ADAA52}"/>
          </ac:spMkLst>
        </pc:spChg>
        <pc:spChg chg="add del">
          <ac:chgData name="Máté Ferenc Nagy-Egri" userId="f942cba43dcb6260" providerId="LiveId" clId="{F79E1BBA-8FD9-421E-91C1-64EC0355ABFA}" dt="2021-11-08T13:14:57.253" v="2301" actId="22"/>
          <ac:spMkLst>
            <pc:docMk/>
            <pc:sldMk cId="3398651456" sldId="395"/>
            <ac:spMk id="22" creationId="{07CB781F-ABCE-4C10-AFD3-C81A3E43581D}"/>
          </ac:spMkLst>
        </pc:spChg>
        <pc:spChg chg="add mod">
          <ac:chgData name="Máté Ferenc Nagy-Egri" userId="f942cba43dcb6260" providerId="LiveId" clId="{F79E1BBA-8FD9-421E-91C1-64EC0355ABFA}" dt="2021-11-08T13:21:22.613" v="2585" actId="20577"/>
          <ac:spMkLst>
            <pc:docMk/>
            <pc:sldMk cId="3398651456" sldId="395"/>
            <ac:spMk id="28" creationId="{4DC59C99-5317-42A7-BDB2-7C362E1F08C2}"/>
          </ac:spMkLst>
        </pc:spChg>
        <pc:picChg chg="add del mod">
          <ac:chgData name="Máté Ferenc Nagy-Egri" userId="f942cba43dcb6260" providerId="LiveId" clId="{F79E1BBA-8FD9-421E-91C1-64EC0355ABFA}" dt="2021-11-08T13:11:10.672" v="2263"/>
          <ac:picMkLst>
            <pc:docMk/>
            <pc:sldMk cId="3398651456" sldId="395"/>
            <ac:picMk id="10" creationId="{E23595D6-4168-41B4-8922-EFFEFD90BA52}"/>
          </ac:picMkLst>
        </pc:picChg>
        <pc:picChg chg="add mod ord">
          <ac:chgData name="Máté Ferenc Nagy-Egri" userId="f942cba43dcb6260" providerId="LiveId" clId="{F79E1BBA-8FD9-421E-91C1-64EC0355ABFA}" dt="2021-11-08T13:12:48.922" v="2287" actId="1076"/>
          <ac:picMkLst>
            <pc:docMk/>
            <pc:sldMk cId="3398651456" sldId="395"/>
            <ac:picMk id="11" creationId="{C9853CDA-DAE3-412C-8A16-FB36ED79654D}"/>
          </ac:picMkLst>
        </pc:picChg>
        <pc:picChg chg="add mod">
          <ac:chgData name="Máté Ferenc Nagy-Egri" userId="f942cba43dcb6260" providerId="LiveId" clId="{F79E1BBA-8FD9-421E-91C1-64EC0355ABFA}" dt="2021-11-08T13:12:46.028" v="2286" actId="1076"/>
          <ac:picMkLst>
            <pc:docMk/>
            <pc:sldMk cId="3398651456" sldId="395"/>
            <ac:picMk id="12" creationId="{681F53BD-FA15-42A6-9772-C720297CD75B}"/>
          </ac:picMkLst>
        </pc:picChg>
        <pc:picChg chg="add mod">
          <ac:chgData name="Máté Ferenc Nagy-Egri" userId="f942cba43dcb6260" providerId="LiveId" clId="{F79E1BBA-8FD9-421E-91C1-64EC0355ABFA}" dt="2021-11-08T13:12:43.563" v="2285" actId="14100"/>
          <ac:picMkLst>
            <pc:docMk/>
            <pc:sldMk cId="3398651456" sldId="395"/>
            <ac:picMk id="13" creationId="{C75177B1-06AC-478B-A443-0E796A44CAD3}"/>
          </ac:picMkLst>
        </pc:picChg>
        <pc:picChg chg="add mod">
          <ac:chgData name="Máté Ferenc Nagy-Egri" userId="f942cba43dcb6260" providerId="LiveId" clId="{F79E1BBA-8FD9-421E-91C1-64EC0355ABFA}" dt="2021-11-08T13:13:02.311" v="2290" actId="1076"/>
          <ac:picMkLst>
            <pc:docMk/>
            <pc:sldMk cId="3398651456" sldId="395"/>
            <ac:picMk id="14" creationId="{B33E7702-0225-4C82-9F86-4A8DA9B85ADC}"/>
          </ac:picMkLst>
        </pc:picChg>
        <pc:picChg chg="add del mod">
          <ac:chgData name="Máté Ferenc Nagy-Egri" userId="f942cba43dcb6260" providerId="LiveId" clId="{F79E1BBA-8FD9-421E-91C1-64EC0355ABFA}" dt="2021-11-08T13:14:09.830" v="2295" actId="478"/>
          <ac:picMkLst>
            <pc:docMk/>
            <pc:sldMk cId="3398651456" sldId="395"/>
            <ac:picMk id="16" creationId="{C0926104-B4F0-4DD0-964C-6AB1F852665E}"/>
          </ac:picMkLst>
        </pc:picChg>
        <pc:picChg chg="add mod">
          <ac:chgData name="Máté Ferenc Nagy-Egri" userId="f942cba43dcb6260" providerId="LiveId" clId="{F79E1BBA-8FD9-421E-91C1-64EC0355ABFA}" dt="2021-11-08T13:14:23.045" v="2299" actId="1076"/>
          <ac:picMkLst>
            <pc:docMk/>
            <pc:sldMk cId="3398651456" sldId="395"/>
            <ac:picMk id="18" creationId="{823BCDD6-0C78-457C-8422-99B5C14B1E71}"/>
          </ac:picMkLst>
        </pc:picChg>
        <pc:picChg chg="add del mod">
          <ac:chgData name="Máté Ferenc Nagy-Egri" userId="f942cba43dcb6260" providerId="LiveId" clId="{F79E1BBA-8FD9-421E-91C1-64EC0355ABFA}" dt="2021-11-08T13:15:06.716" v="2309" actId="478"/>
          <ac:picMkLst>
            <pc:docMk/>
            <pc:sldMk cId="3398651456" sldId="395"/>
            <ac:picMk id="24" creationId="{C90D81D0-814F-4383-866A-B3C5821CE36E}"/>
          </ac:picMkLst>
        </pc:picChg>
        <pc:picChg chg="add mod">
          <ac:chgData name="Máté Ferenc Nagy-Egri" userId="f942cba43dcb6260" providerId="LiveId" clId="{F79E1BBA-8FD9-421E-91C1-64EC0355ABFA}" dt="2021-11-08T13:15:13.300" v="2311" actId="1076"/>
          <ac:picMkLst>
            <pc:docMk/>
            <pc:sldMk cId="3398651456" sldId="395"/>
            <ac:picMk id="26" creationId="{ECDE78F1-1C3F-4256-8941-22949353C57B}"/>
          </ac:picMkLst>
        </pc:picChg>
      </pc:sldChg>
      <pc:sldChg chg="addSp delSp modSp new mod">
        <pc:chgData name="Máté Ferenc Nagy-Egri" userId="f942cba43dcb6260" providerId="LiveId" clId="{F79E1BBA-8FD9-421E-91C1-64EC0355ABFA}" dt="2021-11-08T15:37:34.906" v="3262" actId="1076"/>
        <pc:sldMkLst>
          <pc:docMk/>
          <pc:sldMk cId="54693517" sldId="396"/>
        </pc:sldMkLst>
        <pc:spChg chg="mod">
          <ac:chgData name="Máté Ferenc Nagy-Egri" userId="f942cba43dcb6260" providerId="LiveId" clId="{F79E1BBA-8FD9-421E-91C1-64EC0355ABFA}" dt="2021-11-08T13:23:58.866" v="2690" actId="20577"/>
          <ac:spMkLst>
            <pc:docMk/>
            <pc:sldMk cId="54693517" sldId="396"/>
            <ac:spMk id="2" creationId="{612533B2-F0D7-43C8-ABE4-F8B2716787B3}"/>
          </ac:spMkLst>
        </pc:spChg>
        <pc:spChg chg="del mod">
          <ac:chgData name="Máté Ferenc Nagy-Egri" userId="f942cba43dcb6260" providerId="LiveId" clId="{F79E1BBA-8FD9-421E-91C1-64EC0355ABFA}" dt="2021-11-08T13:24:26.072" v="2691"/>
          <ac:spMkLst>
            <pc:docMk/>
            <pc:sldMk cId="54693517" sldId="396"/>
            <ac:spMk id="3" creationId="{26B162F4-3490-4D5E-8F02-02B5A8A2C31A}"/>
          </ac:spMkLst>
        </pc:spChg>
        <pc:spChg chg="mod">
          <ac:chgData name="Máté Ferenc Nagy-Egri" userId="f942cba43dcb6260" providerId="LiveId" clId="{F79E1BBA-8FD9-421E-91C1-64EC0355ABFA}" dt="2021-11-08T13:22:43.982" v="2590" actId="1076"/>
          <ac:spMkLst>
            <pc:docMk/>
            <pc:sldMk cId="54693517" sldId="396"/>
            <ac:spMk id="4" creationId="{5585D3A7-952A-43C9-953C-2BD145E928A6}"/>
          </ac:spMkLst>
        </pc:spChg>
        <pc:spChg chg="mod">
          <ac:chgData name="Máté Ferenc Nagy-Egri" userId="f942cba43dcb6260" providerId="LiveId" clId="{F79E1BBA-8FD9-421E-91C1-64EC0355ABFA}" dt="2021-11-08T15:30:20.738" v="3190"/>
          <ac:spMkLst>
            <pc:docMk/>
            <pc:sldMk cId="54693517" sldId="396"/>
            <ac:spMk id="6" creationId="{B797AC8B-C3DF-4D38-BB0A-CEF20C0BEA30}"/>
          </ac:spMkLst>
        </pc:spChg>
        <pc:spChg chg="mod">
          <ac:chgData name="Máté Ferenc Nagy-Egri" userId="f942cba43dcb6260" providerId="LiveId" clId="{F79E1BBA-8FD9-421E-91C1-64EC0355ABFA}" dt="2021-11-08T13:23:41.212" v="2636" actId="20577"/>
          <ac:spMkLst>
            <pc:docMk/>
            <pc:sldMk cId="54693517" sldId="396"/>
            <ac:spMk id="8" creationId="{A5E6EF69-1049-4D4F-A2C3-66CD6FD29B79}"/>
          </ac:spMkLst>
        </pc:spChg>
        <pc:spChg chg="mod">
          <ac:chgData name="Máté Ferenc Nagy-Egri" userId="f942cba43dcb6260" providerId="LiveId" clId="{F79E1BBA-8FD9-421E-91C1-64EC0355ABFA}" dt="2021-11-08T13:23:10.891" v="2630" actId="20577"/>
          <ac:spMkLst>
            <pc:docMk/>
            <pc:sldMk cId="54693517" sldId="396"/>
            <ac:spMk id="9" creationId="{73067B22-3535-4E15-8C16-55AED9066ECD}"/>
          </ac:spMkLst>
        </pc:spChg>
        <pc:spChg chg="add del mod">
          <ac:chgData name="Máté Ferenc Nagy-Egri" userId="f942cba43dcb6260" providerId="LiveId" clId="{F79E1BBA-8FD9-421E-91C1-64EC0355ABFA}" dt="2021-11-08T13:24:35.009" v="2697" actId="478"/>
          <ac:spMkLst>
            <pc:docMk/>
            <pc:sldMk cId="54693517" sldId="396"/>
            <ac:spMk id="18" creationId="{A8662771-A9E2-4CB3-9610-27D12D312599}"/>
          </ac:spMkLst>
        </pc:spChg>
        <pc:spChg chg="add del mod">
          <ac:chgData name="Máté Ferenc Nagy-Egri" userId="f942cba43dcb6260" providerId="LiveId" clId="{F79E1BBA-8FD9-421E-91C1-64EC0355ABFA}" dt="2021-11-08T13:27:27.916" v="2710"/>
          <ac:spMkLst>
            <pc:docMk/>
            <pc:sldMk cId="54693517" sldId="396"/>
            <ac:spMk id="20" creationId="{8DE5A8C5-D616-4182-A07F-A458CE7AD365}"/>
          </ac:spMkLst>
        </pc:spChg>
        <pc:spChg chg="add del mod">
          <ac:chgData name="Máté Ferenc Nagy-Egri" userId="f942cba43dcb6260" providerId="LiveId" clId="{F79E1BBA-8FD9-421E-91C1-64EC0355ABFA}" dt="2021-11-08T13:29:34.876" v="2720"/>
          <ac:spMkLst>
            <pc:docMk/>
            <pc:sldMk cId="54693517" sldId="396"/>
            <ac:spMk id="26" creationId="{70EC9C3C-491F-484C-9B3A-20F70374E90F}"/>
          </ac:spMkLst>
        </pc:spChg>
        <pc:spChg chg="add mod">
          <ac:chgData name="Máté Ferenc Nagy-Egri" userId="f942cba43dcb6260" providerId="LiveId" clId="{F79E1BBA-8FD9-421E-91C1-64EC0355ABFA}" dt="2021-11-08T15:35:53.034" v="3228" actId="20577"/>
          <ac:spMkLst>
            <pc:docMk/>
            <pc:sldMk cId="54693517" sldId="396"/>
            <ac:spMk id="32" creationId="{116AF567-4766-42F7-B0D0-0817BA96CFC7}"/>
          </ac:spMkLst>
        </pc:spChg>
        <pc:spChg chg="add mod">
          <ac:chgData name="Máté Ferenc Nagy-Egri" userId="f942cba43dcb6260" providerId="LiveId" clId="{F79E1BBA-8FD9-421E-91C1-64EC0355ABFA}" dt="2021-11-08T15:37:34.906" v="3262" actId="1076"/>
          <ac:spMkLst>
            <pc:docMk/>
            <pc:sldMk cId="54693517" sldId="396"/>
            <ac:spMk id="34" creationId="{BA731C19-F113-47EE-AC8E-93F12FEB8DE3}"/>
          </ac:spMkLst>
        </pc:spChg>
        <pc:picChg chg="add del mod">
          <ac:chgData name="Máté Ferenc Nagy-Egri" userId="f942cba43dcb6260" providerId="LiveId" clId="{F79E1BBA-8FD9-421E-91C1-64EC0355ABFA}" dt="2021-11-08T13:24:37.629" v="2698" actId="478"/>
          <ac:picMkLst>
            <pc:docMk/>
            <pc:sldMk cId="54693517" sldId="396"/>
            <ac:picMk id="11" creationId="{2C3FA366-D0AD-4BFF-87A6-E60CC9445C7C}"/>
          </ac:picMkLst>
        </pc:picChg>
        <pc:picChg chg="add mod">
          <ac:chgData name="Máté Ferenc Nagy-Egri" userId="f942cba43dcb6260" providerId="LiveId" clId="{F79E1BBA-8FD9-421E-91C1-64EC0355ABFA}" dt="2021-11-08T13:25:11.417" v="2709" actId="1076"/>
          <ac:picMkLst>
            <pc:docMk/>
            <pc:sldMk cId="54693517" sldId="396"/>
            <ac:picMk id="13" creationId="{1457BB7A-E5E8-4A92-BB2E-44CE845C401F}"/>
          </ac:picMkLst>
        </pc:picChg>
        <pc:picChg chg="add mod">
          <ac:chgData name="Máté Ferenc Nagy-Egri" userId="f942cba43dcb6260" providerId="LiveId" clId="{F79E1BBA-8FD9-421E-91C1-64EC0355ABFA}" dt="2021-11-08T13:30:53.441" v="2822" actId="1076"/>
          <ac:picMkLst>
            <pc:docMk/>
            <pc:sldMk cId="54693517" sldId="396"/>
            <ac:picMk id="15" creationId="{A67CF20B-B7BC-46B1-A164-DF4184EC0280}"/>
          </ac:picMkLst>
        </pc:picChg>
        <pc:picChg chg="add mod">
          <ac:chgData name="Máté Ferenc Nagy-Egri" userId="f942cba43dcb6260" providerId="LiveId" clId="{F79E1BBA-8FD9-421E-91C1-64EC0355ABFA}" dt="2021-11-08T13:29:46.128" v="2728" actId="1076"/>
          <ac:picMkLst>
            <pc:docMk/>
            <pc:sldMk cId="54693517" sldId="396"/>
            <ac:picMk id="16" creationId="{1DACAA8A-AA67-4C87-80F5-F19F6D14300D}"/>
          </ac:picMkLst>
        </pc:picChg>
        <pc:picChg chg="add del mod">
          <ac:chgData name="Máté Ferenc Nagy-Egri" userId="f942cba43dcb6260" providerId="LiveId" clId="{F79E1BBA-8FD9-421E-91C1-64EC0355ABFA}" dt="2021-11-08T13:27:36.554" v="2718" actId="478"/>
          <ac:picMkLst>
            <pc:docMk/>
            <pc:sldMk cId="54693517" sldId="396"/>
            <ac:picMk id="22" creationId="{4BB135DF-EA4C-4668-BBD8-A32B8A325CF0}"/>
          </ac:picMkLst>
        </pc:picChg>
        <pc:picChg chg="add mod">
          <ac:chgData name="Máté Ferenc Nagy-Egri" userId="f942cba43dcb6260" providerId="LiveId" clId="{F79E1BBA-8FD9-421E-91C1-64EC0355ABFA}" dt="2021-11-08T13:27:35.176" v="2717" actId="1076"/>
          <ac:picMkLst>
            <pc:docMk/>
            <pc:sldMk cId="54693517" sldId="396"/>
            <ac:picMk id="24" creationId="{5F86896B-55D4-4691-8EF9-550445E1F747}"/>
          </ac:picMkLst>
        </pc:picChg>
        <pc:picChg chg="add del mod">
          <ac:chgData name="Máté Ferenc Nagy-Egri" userId="f942cba43dcb6260" providerId="LiveId" clId="{F79E1BBA-8FD9-421E-91C1-64EC0355ABFA}" dt="2021-11-08T13:29:52.055" v="2729" actId="478"/>
          <ac:picMkLst>
            <pc:docMk/>
            <pc:sldMk cId="54693517" sldId="396"/>
            <ac:picMk id="28" creationId="{6067A929-3868-4FF1-A8C7-59892F1813B1}"/>
          </ac:picMkLst>
        </pc:picChg>
        <pc:picChg chg="add mod">
          <ac:chgData name="Máté Ferenc Nagy-Egri" userId="f942cba43dcb6260" providerId="LiveId" clId="{F79E1BBA-8FD9-421E-91C1-64EC0355ABFA}" dt="2021-11-08T13:29:42.529" v="2727" actId="1076"/>
          <ac:picMkLst>
            <pc:docMk/>
            <pc:sldMk cId="54693517" sldId="396"/>
            <ac:picMk id="30" creationId="{DDF520B5-AA83-48D8-B2CA-1F2D52ED71BB}"/>
          </ac:picMkLst>
        </pc:picChg>
        <pc:picChg chg="add del mod">
          <ac:chgData name="Máté Ferenc Nagy-Egri" userId="f942cba43dcb6260" providerId="LiveId" clId="{F79E1BBA-8FD9-421E-91C1-64EC0355ABFA}" dt="2021-11-08T15:36:25.621" v="3229" actId="478"/>
          <ac:picMkLst>
            <pc:docMk/>
            <pc:sldMk cId="54693517" sldId="396"/>
            <ac:picMk id="33" creationId="{559CF33A-1397-41CE-BD4D-A5EAB97AF771}"/>
          </ac:picMkLst>
        </pc:picChg>
      </pc:sldChg>
      <pc:sldChg chg="addSp delSp modSp new mod">
        <pc:chgData name="Máté Ferenc Nagy-Egri" userId="f942cba43dcb6260" providerId="LiveId" clId="{F79E1BBA-8FD9-421E-91C1-64EC0355ABFA}" dt="2021-11-09T11:13:22.124" v="5772"/>
        <pc:sldMkLst>
          <pc:docMk/>
          <pc:sldMk cId="3186288063" sldId="397"/>
        </pc:sldMkLst>
        <pc:spChg chg="del">
          <ac:chgData name="Máté Ferenc Nagy-Egri" userId="f942cba43dcb6260" providerId="LiveId" clId="{F79E1BBA-8FD9-421E-91C1-64EC0355ABFA}" dt="2021-11-08T15:43:01.872" v="3264" actId="22"/>
          <ac:spMkLst>
            <pc:docMk/>
            <pc:sldMk cId="3186288063" sldId="397"/>
            <ac:spMk id="2" creationId="{F9383160-0A6D-440B-919A-6A82C2A1B170}"/>
          </ac:spMkLst>
        </pc:spChg>
        <pc:spChg chg="mod">
          <ac:chgData name="Máté Ferenc Nagy-Egri" userId="f942cba43dcb6260" providerId="LiveId" clId="{F79E1BBA-8FD9-421E-91C1-64EC0355ABFA}" dt="2021-11-08T15:50:45.833" v="3588" actId="20577"/>
          <ac:spMkLst>
            <pc:docMk/>
            <pc:sldMk cId="3186288063" sldId="397"/>
            <ac:spMk id="3" creationId="{5CAD9B66-B083-4265-AB28-C204595D8D0E}"/>
          </ac:spMkLst>
        </pc:spChg>
        <pc:spChg chg="mod">
          <ac:chgData name="Máté Ferenc Nagy-Egri" userId="f942cba43dcb6260" providerId="LiveId" clId="{F79E1BBA-8FD9-421E-91C1-64EC0355ABFA}" dt="2021-11-08T15:51:45.847" v="3617" actId="20577"/>
          <ac:spMkLst>
            <pc:docMk/>
            <pc:sldMk cId="3186288063" sldId="397"/>
            <ac:spMk id="4" creationId="{B3891AE9-8910-4E32-8DE0-65647F06FAFD}"/>
          </ac:spMkLst>
        </pc:spChg>
        <pc:spChg chg="mod">
          <ac:chgData name="Máté Ferenc Nagy-Egri" userId="f942cba43dcb6260" providerId="LiveId" clId="{F79E1BBA-8FD9-421E-91C1-64EC0355ABFA}" dt="2021-11-09T11:13:22.124" v="5772"/>
          <ac:spMkLst>
            <pc:docMk/>
            <pc:sldMk cId="3186288063" sldId="397"/>
            <ac:spMk id="6" creationId="{DC168E67-5E03-4EC5-A2ED-FC2139EBC6EC}"/>
          </ac:spMkLst>
        </pc:spChg>
        <pc:spChg chg="mod">
          <ac:chgData name="Máté Ferenc Nagy-Egri" userId="f942cba43dcb6260" providerId="LiveId" clId="{F79E1BBA-8FD9-421E-91C1-64EC0355ABFA}" dt="2021-11-08T15:51:59.313" v="3629" actId="20577"/>
          <ac:spMkLst>
            <pc:docMk/>
            <pc:sldMk cId="3186288063" sldId="397"/>
            <ac:spMk id="8" creationId="{4D0440A6-CE79-4CB2-9DDB-94EEAB51A27C}"/>
          </ac:spMkLst>
        </pc:spChg>
        <pc:spChg chg="add del mod">
          <ac:chgData name="Máté Ferenc Nagy-Egri" userId="f942cba43dcb6260" providerId="LiveId" clId="{F79E1BBA-8FD9-421E-91C1-64EC0355ABFA}" dt="2021-11-08T15:46:38.574" v="3296"/>
          <ac:spMkLst>
            <pc:docMk/>
            <pc:sldMk cId="3186288063" sldId="397"/>
            <ac:spMk id="12" creationId="{4A1929D4-8065-47D3-B7B9-9A199A1F5ABD}"/>
          </ac:spMkLst>
        </pc:spChg>
        <pc:spChg chg="add mod">
          <ac:chgData name="Máté Ferenc Nagy-Egri" userId="f942cba43dcb6260" providerId="LiveId" clId="{F79E1BBA-8FD9-421E-91C1-64EC0355ABFA}" dt="2021-11-08T15:43:50.001" v="3271" actId="14100"/>
          <ac:spMkLst>
            <pc:docMk/>
            <pc:sldMk cId="3186288063" sldId="397"/>
            <ac:spMk id="13" creationId="{9B57D4CA-FF7C-40E6-8279-3D06788D15E5}"/>
          </ac:spMkLst>
        </pc:spChg>
        <pc:spChg chg="add mod">
          <ac:chgData name="Máté Ferenc Nagy-Egri" userId="f942cba43dcb6260" providerId="LiveId" clId="{F79E1BBA-8FD9-421E-91C1-64EC0355ABFA}" dt="2021-11-08T16:03:41.165" v="4381" actId="115"/>
          <ac:spMkLst>
            <pc:docMk/>
            <pc:sldMk cId="3186288063" sldId="397"/>
            <ac:spMk id="14" creationId="{E4A78F0C-2337-42BA-ADFB-A890EE0AD1C5}"/>
          </ac:spMkLst>
        </pc:spChg>
        <pc:spChg chg="add mod">
          <ac:chgData name="Máté Ferenc Nagy-Egri" userId="f942cba43dcb6260" providerId="LiveId" clId="{F79E1BBA-8FD9-421E-91C1-64EC0355ABFA}" dt="2021-11-08T16:16:34.405" v="4842" actId="207"/>
          <ac:spMkLst>
            <pc:docMk/>
            <pc:sldMk cId="3186288063" sldId="397"/>
            <ac:spMk id="15" creationId="{8F518270-5FE8-4A0A-8F2E-813F658514D4}"/>
          </ac:spMkLst>
        </pc:spChg>
        <pc:spChg chg="add mod">
          <ac:chgData name="Máté Ferenc Nagy-Egri" userId="f942cba43dcb6260" providerId="LiveId" clId="{F79E1BBA-8FD9-421E-91C1-64EC0355ABFA}" dt="2021-11-08T16:16:41.858" v="4843" actId="207"/>
          <ac:spMkLst>
            <pc:docMk/>
            <pc:sldMk cId="3186288063" sldId="397"/>
            <ac:spMk id="16" creationId="{EA1A9CA6-8D88-4479-9D05-7FA37A8BCB0B}"/>
          </ac:spMkLst>
        </pc:spChg>
        <pc:picChg chg="add mod ord">
          <ac:chgData name="Máté Ferenc Nagy-Egri" userId="f942cba43dcb6260" providerId="LiveId" clId="{F79E1BBA-8FD9-421E-91C1-64EC0355ABFA}" dt="2021-11-08T15:43:01.872" v="3264" actId="22"/>
          <ac:picMkLst>
            <pc:docMk/>
            <pc:sldMk cId="3186288063" sldId="397"/>
            <ac:picMk id="10" creationId="{C060902A-54E7-40E2-B9F8-CAFCBD9000F2}"/>
          </ac:picMkLst>
        </pc:picChg>
      </pc:sldChg>
      <pc:sldChg chg="modSp new mod">
        <pc:chgData name="Máté Ferenc Nagy-Egri" userId="f942cba43dcb6260" providerId="LiveId" clId="{F79E1BBA-8FD9-421E-91C1-64EC0355ABFA}" dt="2021-11-09T11:13:24.457" v="5773"/>
        <pc:sldMkLst>
          <pc:docMk/>
          <pc:sldMk cId="3971859079" sldId="398"/>
        </pc:sldMkLst>
        <pc:spChg chg="mod">
          <ac:chgData name="Máté Ferenc Nagy-Egri" userId="f942cba43dcb6260" providerId="LiveId" clId="{F79E1BBA-8FD9-421E-91C1-64EC0355ABFA}" dt="2021-11-08T16:06:12.789" v="4384" actId="20577"/>
          <ac:spMkLst>
            <pc:docMk/>
            <pc:sldMk cId="3971859079" sldId="398"/>
            <ac:spMk id="2" creationId="{1A2FBC53-9D3C-4549-9D12-C8B0B675F7F5}"/>
          </ac:spMkLst>
        </pc:spChg>
        <pc:spChg chg="mod">
          <ac:chgData name="Máté Ferenc Nagy-Egri" userId="f942cba43dcb6260" providerId="LiveId" clId="{F79E1BBA-8FD9-421E-91C1-64EC0355ABFA}" dt="2021-11-08T15:52:59.078" v="3695" actId="20577"/>
          <ac:spMkLst>
            <pc:docMk/>
            <pc:sldMk cId="3971859079" sldId="398"/>
            <ac:spMk id="3" creationId="{89C26708-AD1A-4BA9-BFC9-FE9F9DA13D2E}"/>
          </ac:spMkLst>
        </pc:spChg>
        <pc:spChg chg="mod">
          <ac:chgData name="Máté Ferenc Nagy-Egri" userId="f942cba43dcb6260" providerId="LiveId" clId="{F79E1BBA-8FD9-421E-91C1-64EC0355ABFA}" dt="2021-11-09T11:13:24.457" v="5773"/>
          <ac:spMkLst>
            <pc:docMk/>
            <pc:sldMk cId="3971859079" sldId="398"/>
            <ac:spMk id="5" creationId="{0BB07CB8-9CA6-422E-BC2D-75BA3776AD05}"/>
          </ac:spMkLst>
        </pc:spChg>
        <pc:spChg chg="mod">
          <ac:chgData name="Máté Ferenc Nagy-Egri" userId="f942cba43dcb6260" providerId="LiveId" clId="{F79E1BBA-8FD9-421E-91C1-64EC0355ABFA}" dt="2021-11-08T15:53:03.638" v="3707" actId="20577"/>
          <ac:spMkLst>
            <pc:docMk/>
            <pc:sldMk cId="3971859079" sldId="398"/>
            <ac:spMk id="7" creationId="{54DC0563-037B-4C5A-99E1-2B9748B69FC5}"/>
          </ac:spMkLst>
        </pc:spChg>
      </pc:sldChg>
      <pc:sldChg chg="addSp delSp modSp new mod">
        <pc:chgData name="Máté Ferenc Nagy-Egri" userId="f942cba43dcb6260" providerId="LiveId" clId="{F79E1BBA-8FD9-421E-91C1-64EC0355ABFA}" dt="2021-11-09T11:13:26.578" v="5774"/>
        <pc:sldMkLst>
          <pc:docMk/>
          <pc:sldMk cId="107692091" sldId="399"/>
        </pc:sldMkLst>
        <pc:spChg chg="del">
          <ac:chgData name="Máté Ferenc Nagy-Egri" userId="f942cba43dcb6260" providerId="LiveId" clId="{F79E1BBA-8FD9-421E-91C1-64EC0355ABFA}" dt="2021-11-08T16:06:49.691" v="4386"/>
          <ac:spMkLst>
            <pc:docMk/>
            <pc:sldMk cId="107692091" sldId="399"/>
            <ac:spMk id="2" creationId="{E478C05D-DF36-47A9-843B-8669447E0824}"/>
          </ac:spMkLst>
        </pc:spChg>
        <pc:spChg chg="del">
          <ac:chgData name="Máté Ferenc Nagy-Egri" userId="f942cba43dcb6260" providerId="LiveId" clId="{F79E1BBA-8FD9-421E-91C1-64EC0355ABFA}" dt="2021-11-08T16:06:52.119" v="4387"/>
          <ac:spMkLst>
            <pc:docMk/>
            <pc:sldMk cId="107692091" sldId="399"/>
            <ac:spMk id="3" creationId="{9052F0C6-4014-4779-B60F-1516A8EE3E5A}"/>
          </ac:spMkLst>
        </pc:spChg>
        <pc:spChg chg="mod">
          <ac:chgData name="Máté Ferenc Nagy-Egri" userId="f942cba43dcb6260" providerId="LiveId" clId="{F79E1BBA-8FD9-421E-91C1-64EC0355ABFA}" dt="2021-11-08T16:07:34.397" v="4412" actId="5793"/>
          <ac:spMkLst>
            <pc:docMk/>
            <pc:sldMk cId="107692091" sldId="399"/>
            <ac:spMk id="4" creationId="{D0E681AF-2204-4B1E-90DE-4507DD5DB30C}"/>
          </ac:spMkLst>
        </pc:spChg>
        <pc:spChg chg="mod">
          <ac:chgData name="Máté Ferenc Nagy-Egri" userId="f942cba43dcb6260" providerId="LiveId" clId="{F79E1BBA-8FD9-421E-91C1-64EC0355ABFA}" dt="2021-11-09T11:13:26.578" v="5774"/>
          <ac:spMkLst>
            <pc:docMk/>
            <pc:sldMk cId="107692091" sldId="399"/>
            <ac:spMk id="6" creationId="{C9C97F91-F32D-424A-B19F-3C51AEB17D0F}"/>
          </ac:spMkLst>
        </pc:spChg>
        <pc:spChg chg="mod">
          <ac:chgData name="Máté Ferenc Nagy-Egri" userId="f942cba43dcb6260" providerId="LiveId" clId="{F79E1BBA-8FD9-421E-91C1-64EC0355ABFA}" dt="2021-11-08T16:07:39.034" v="4424" actId="20577"/>
          <ac:spMkLst>
            <pc:docMk/>
            <pc:sldMk cId="107692091" sldId="399"/>
            <ac:spMk id="8" creationId="{1AAFCFFD-4630-4595-9497-52BF6E41DA03}"/>
          </ac:spMkLst>
        </pc:spChg>
        <pc:spChg chg="add mod">
          <ac:chgData name="Máté Ferenc Nagy-Egri" userId="f942cba43dcb6260" providerId="LiveId" clId="{F79E1BBA-8FD9-421E-91C1-64EC0355ABFA}" dt="2021-11-09T11:08:18.177" v="5635" actId="20577"/>
          <ac:spMkLst>
            <pc:docMk/>
            <pc:sldMk cId="107692091" sldId="399"/>
            <ac:spMk id="14" creationId="{E637F000-7E23-42F8-886B-1A4E4A6BC8B5}"/>
          </ac:spMkLst>
        </pc:spChg>
        <pc:picChg chg="add del mod">
          <ac:chgData name="Máté Ferenc Nagy-Egri" userId="f942cba43dcb6260" providerId="LiveId" clId="{F79E1BBA-8FD9-421E-91C1-64EC0355ABFA}" dt="2021-11-08T16:06:54.839" v="4388" actId="478"/>
          <ac:picMkLst>
            <pc:docMk/>
            <pc:sldMk cId="107692091" sldId="399"/>
            <ac:picMk id="10" creationId="{528DF01F-0766-46AB-915D-0F96498616D6}"/>
          </ac:picMkLst>
        </pc:picChg>
        <pc:picChg chg="add mod">
          <ac:chgData name="Máté Ferenc Nagy-Egri" userId="f942cba43dcb6260" providerId="LiveId" clId="{F79E1BBA-8FD9-421E-91C1-64EC0355ABFA}" dt="2021-11-09T08:19:48.764" v="5003" actId="1076"/>
          <ac:picMkLst>
            <pc:docMk/>
            <pc:sldMk cId="107692091" sldId="399"/>
            <ac:picMk id="12" creationId="{792C8E49-2B2B-453F-B86C-00420DF43974}"/>
          </ac:picMkLst>
        </pc:picChg>
      </pc:sldChg>
      <pc:sldChg chg="addSp modSp new del mod">
        <pc:chgData name="Máté Ferenc Nagy-Egri" userId="f942cba43dcb6260" providerId="LiveId" clId="{F79E1BBA-8FD9-421E-91C1-64EC0355ABFA}" dt="2021-11-09T08:19:18.653" v="4998" actId="47"/>
        <pc:sldMkLst>
          <pc:docMk/>
          <pc:sldMk cId="2499243445" sldId="400"/>
        </pc:sldMkLst>
        <pc:spChg chg="mod">
          <ac:chgData name="Máté Ferenc Nagy-Egri" userId="f942cba43dcb6260" providerId="LiveId" clId="{F79E1BBA-8FD9-421E-91C1-64EC0355ABFA}" dt="2021-11-08T16:16:04.094" v="4839" actId="14100"/>
          <ac:spMkLst>
            <pc:docMk/>
            <pc:sldMk cId="2499243445" sldId="400"/>
            <ac:spMk id="2" creationId="{A3F9C14C-8FAB-4100-AC67-2F862C7592F2}"/>
          </ac:spMkLst>
        </pc:spChg>
        <pc:spChg chg="mod">
          <ac:chgData name="Máté Ferenc Nagy-Egri" userId="f942cba43dcb6260" providerId="LiveId" clId="{F79E1BBA-8FD9-421E-91C1-64EC0355ABFA}" dt="2021-11-08T16:14:02.596" v="4810" actId="20577"/>
          <ac:spMkLst>
            <pc:docMk/>
            <pc:sldMk cId="2499243445" sldId="400"/>
            <ac:spMk id="3" creationId="{2BCDAF40-92AC-40F0-ABBE-DD9D29A99D99}"/>
          </ac:spMkLst>
        </pc:spChg>
        <pc:spChg chg="add mod">
          <ac:chgData name="Máté Ferenc Nagy-Egri" userId="f942cba43dcb6260" providerId="LiveId" clId="{F79E1BBA-8FD9-421E-91C1-64EC0355ABFA}" dt="2021-11-08T16:16:13.610" v="4841" actId="1076"/>
          <ac:spMkLst>
            <pc:docMk/>
            <pc:sldMk cId="2499243445" sldId="400"/>
            <ac:spMk id="8" creationId="{4A351B26-1A4E-4427-8079-78291529301E}"/>
          </ac:spMkLst>
        </pc:spChg>
        <pc:spChg chg="add mod">
          <ac:chgData name="Máté Ferenc Nagy-Egri" userId="f942cba43dcb6260" providerId="LiveId" clId="{F79E1BBA-8FD9-421E-91C1-64EC0355ABFA}" dt="2021-11-08T16:16:56.086" v="4845" actId="1076"/>
          <ac:spMkLst>
            <pc:docMk/>
            <pc:sldMk cId="2499243445" sldId="400"/>
            <ac:spMk id="9" creationId="{137BA1C6-441A-4630-984C-6176ABC8C23A}"/>
          </ac:spMkLst>
        </pc:spChg>
        <pc:spChg chg="add mod">
          <ac:chgData name="Máté Ferenc Nagy-Egri" userId="f942cba43dcb6260" providerId="LiveId" clId="{F79E1BBA-8FD9-421E-91C1-64EC0355ABFA}" dt="2021-11-08T16:17:05.838" v="4847" actId="1076"/>
          <ac:spMkLst>
            <pc:docMk/>
            <pc:sldMk cId="2499243445" sldId="400"/>
            <ac:spMk id="10" creationId="{CD77C5E3-125A-4341-94C5-E0CE4F55F256}"/>
          </ac:spMkLst>
        </pc:spChg>
      </pc:sldChg>
      <pc:sldChg chg="addSp delSp modSp new mod">
        <pc:chgData name="Máté Ferenc Nagy-Egri" userId="f942cba43dcb6260" providerId="LiveId" clId="{F79E1BBA-8FD9-421E-91C1-64EC0355ABFA}" dt="2021-11-10T07:37:24.921" v="11142" actId="207"/>
        <pc:sldMkLst>
          <pc:docMk/>
          <pc:sldMk cId="3050208787" sldId="401"/>
        </pc:sldMkLst>
        <pc:spChg chg="mod">
          <ac:chgData name="Máté Ferenc Nagy-Egri" userId="f942cba43dcb6260" providerId="LiveId" clId="{F79E1BBA-8FD9-421E-91C1-64EC0355ABFA}" dt="2021-11-10T07:37:24.921" v="11142" actId="207"/>
          <ac:spMkLst>
            <pc:docMk/>
            <pc:sldMk cId="3050208787" sldId="401"/>
            <ac:spMk id="2" creationId="{B119A798-F97D-4ECA-945B-C9C9ED2C49AF}"/>
          </ac:spMkLst>
        </pc:spChg>
        <pc:spChg chg="del mod">
          <ac:chgData name="Máté Ferenc Nagy-Egri" userId="f942cba43dcb6260" providerId="LiveId" clId="{F79E1BBA-8FD9-421E-91C1-64EC0355ABFA}" dt="2021-11-08T16:19:35.678" v="4857"/>
          <ac:spMkLst>
            <pc:docMk/>
            <pc:sldMk cId="3050208787" sldId="401"/>
            <ac:spMk id="3" creationId="{A1686BB7-CD32-4492-B285-D06643D03726}"/>
          </ac:spMkLst>
        </pc:spChg>
        <pc:spChg chg="mod">
          <ac:chgData name="Máté Ferenc Nagy-Egri" userId="f942cba43dcb6260" providerId="LiveId" clId="{F79E1BBA-8FD9-421E-91C1-64EC0355ABFA}" dt="2021-11-08T16:20:23.399" v="4891" actId="20577"/>
          <ac:spMkLst>
            <pc:docMk/>
            <pc:sldMk cId="3050208787" sldId="401"/>
            <ac:spMk id="4" creationId="{5343E73B-9D60-43B2-85D9-4D60DAB54474}"/>
          </ac:spMkLst>
        </pc:spChg>
        <pc:spChg chg="mod">
          <ac:chgData name="Máté Ferenc Nagy-Egri" userId="f942cba43dcb6260" providerId="LiveId" clId="{F79E1BBA-8FD9-421E-91C1-64EC0355ABFA}" dt="2021-11-09T11:13:30.553" v="5775"/>
          <ac:spMkLst>
            <pc:docMk/>
            <pc:sldMk cId="3050208787" sldId="401"/>
            <ac:spMk id="6" creationId="{F54E3E44-BAEA-4011-97BF-F0213BA22A5E}"/>
          </ac:spMkLst>
        </pc:spChg>
        <pc:spChg chg="mod">
          <ac:chgData name="Máté Ferenc Nagy-Egri" userId="f942cba43dcb6260" providerId="LiveId" clId="{F79E1BBA-8FD9-421E-91C1-64EC0355ABFA}" dt="2021-11-09T08:19:29.368" v="5000" actId="20577"/>
          <ac:spMkLst>
            <pc:docMk/>
            <pc:sldMk cId="3050208787" sldId="401"/>
            <ac:spMk id="8" creationId="{6D3BA22C-CE20-413F-B989-E6E690BEBB09}"/>
          </ac:spMkLst>
        </pc:spChg>
        <pc:spChg chg="add mod">
          <ac:chgData name="Máté Ferenc Nagy-Egri" userId="f942cba43dcb6260" providerId="LiveId" clId="{F79E1BBA-8FD9-421E-91C1-64EC0355ABFA}" dt="2021-11-08T16:18:02.263" v="4856"/>
          <ac:spMkLst>
            <pc:docMk/>
            <pc:sldMk cId="3050208787" sldId="401"/>
            <ac:spMk id="9" creationId="{B6DF2F7C-5356-4475-BD41-4C339B4ECEEF}"/>
          </ac:spMkLst>
        </pc:spChg>
        <pc:spChg chg="add mod">
          <ac:chgData name="Máté Ferenc Nagy-Egri" userId="f942cba43dcb6260" providerId="LiveId" clId="{F79E1BBA-8FD9-421E-91C1-64EC0355ABFA}" dt="2021-11-08T16:18:02.263" v="4856"/>
          <ac:spMkLst>
            <pc:docMk/>
            <pc:sldMk cId="3050208787" sldId="401"/>
            <ac:spMk id="10" creationId="{4A582429-1FC6-42C4-96DE-BEAF3C0C9ADC}"/>
          </ac:spMkLst>
        </pc:spChg>
        <pc:spChg chg="add mod">
          <ac:chgData name="Máté Ferenc Nagy-Egri" userId="f942cba43dcb6260" providerId="LiveId" clId="{F79E1BBA-8FD9-421E-91C1-64EC0355ABFA}" dt="2021-11-08T16:18:02.263" v="4856"/>
          <ac:spMkLst>
            <pc:docMk/>
            <pc:sldMk cId="3050208787" sldId="401"/>
            <ac:spMk id="11" creationId="{0059B756-360A-4D31-B676-D559B67CA25D}"/>
          </ac:spMkLst>
        </pc:spChg>
        <pc:spChg chg="add del mod">
          <ac:chgData name="Máté Ferenc Nagy-Egri" userId="f942cba43dcb6260" providerId="LiveId" clId="{F79E1BBA-8FD9-421E-91C1-64EC0355ABFA}" dt="2021-11-08T16:23:13.309" v="4895" actId="22"/>
          <ac:spMkLst>
            <pc:docMk/>
            <pc:sldMk cId="3050208787" sldId="401"/>
            <ac:spMk id="15" creationId="{FE0C5C7B-DF6C-4E23-BB54-FF492912E9B7}"/>
          </ac:spMkLst>
        </pc:spChg>
        <pc:spChg chg="add del mod">
          <ac:chgData name="Máté Ferenc Nagy-Egri" userId="f942cba43dcb6260" providerId="LiveId" clId="{F79E1BBA-8FD9-421E-91C1-64EC0355ABFA}" dt="2021-11-08T16:23:45.918" v="4911" actId="478"/>
          <ac:spMkLst>
            <pc:docMk/>
            <pc:sldMk cId="3050208787" sldId="401"/>
            <ac:spMk id="21" creationId="{02BB3414-8058-4A7A-AD20-6708CF8C96E3}"/>
          </ac:spMkLst>
        </pc:spChg>
        <pc:spChg chg="add del mod">
          <ac:chgData name="Máté Ferenc Nagy-Egri" userId="f942cba43dcb6260" providerId="LiveId" clId="{F79E1BBA-8FD9-421E-91C1-64EC0355ABFA}" dt="2021-11-08T16:23:52.331" v="4912" actId="478"/>
          <ac:spMkLst>
            <pc:docMk/>
            <pc:sldMk cId="3050208787" sldId="401"/>
            <ac:spMk id="23" creationId="{A2A999E8-717F-419F-A465-AE935EC86334}"/>
          </ac:spMkLst>
        </pc:spChg>
        <pc:spChg chg="add del mod">
          <ac:chgData name="Máté Ferenc Nagy-Egri" userId="f942cba43dcb6260" providerId="LiveId" clId="{F79E1BBA-8FD9-421E-91C1-64EC0355ABFA}" dt="2021-11-08T16:26:17.801" v="4921" actId="478"/>
          <ac:spMkLst>
            <pc:docMk/>
            <pc:sldMk cId="3050208787" sldId="401"/>
            <ac:spMk id="28" creationId="{1FAD6D20-7FC6-4BFB-BF6A-0E4307F18A6A}"/>
          </ac:spMkLst>
        </pc:spChg>
        <pc:spChg chg="add mod">
          <ac:chgData name="Máté Ferenc Nagy-Egri" userId="f942cba43dcb6260" providerId="LiveId" clId="{F79E1BBA-8FD9-421E-91C1-64EC0355ABFA}" dt="2021-11-08T16:27:59.849" v="4997" actId="20577"/>
          <ac:spMkLst>
            <pc:docMk/>
            <pc:sldMk cId="3050208787" sldId="401"/>
            <ac:spMk id="30" creationId="{386D501C-8C1A-4F73-BC5D-75EC0AED964E}"/>
          </ac:spMkLst>
        </pc:spChg>
        <pc:picChg chg="add del mod">
          <ac:chgData name="Máté Ferenc Nagy-Egri" userId="f942cba43dcb6260" providerId="LiveId" clId="{F79E1BBA-8FD9-421E-91C1-64EC0355ABFA}" dt="2021-11-08T16:20:31.201" v="4892" actId="478"/>
          <ac:picMkLst>
            <pc:docMk/>
            <pc:sldMk cId="3050208787" sldId="401"/>
            <ac:picMk id="13" creationId="{1381F43A-B458-4287-A683-5E307F22AF07}"/>
          </ac:picMkLst>
        </pc:picChg>
        <pc:picChg chg="add del mod ord">
          <ac:chgData name="Máté Ferenc Nagy-Egri" userId="f942cba43dcb6260" providerId="LiveId" clId="{F79E1BBA-8FD9-421E-91C1-64EC0355ABFA}" dt="2021-11-08T16:23:15.382" v="4897" actId="478"/>
          <ac:picMkLst>
            <pc:docMk/>
            <pc:sldMk cId="3050208787" sldId="401"/>
            <ac:picMk id="17" creationId="{2463DA67-C7F9-4FCF-8641-7A9CBCAD82B0}"/>
          </ac:picMkLst>
        </pc:picChg>
        <pc:picChg chg="add mod">
          <ac:chgData name="Máté Ferenc Nagy-Egri" userId="f942cba43dcb6260" providerId="LiveId" clId="{F79E1BBA-8FD9-421E-91C1-64EC0355ABFA}" dt="2021-11-08T16:25:57.286" v="4917" actId="14826"/>
          <ac:picMkLst>
            <pc:docMk/>
            <pc:sldMk cId="3050208787" sldId="401"/>
            <ac:picMk id="19" creationId="{82321624-19D6-4392-A5E3-9596AF37A8CF}"/>
          </ac:picMkLst>
        </pc:picChg>
        <pc:cxnChg chg="add mod">
          <ac:chgData name="Máté Ferenc Nagy-Egri" userId="f942cba43dcb6260" providerId="LiveId" clId="{F79E1BBA-8FD9-421E-91C1-64EC0355ABFA}" dt="2021-11-08T16:27:49.914" v="4982" actId="208"/>
          <ac:cxnSpMkLst>
            <pc:docMk/>
            <pc:sldMk cId="3050208787" sldId="401"/>
            <ac:cxnSpMk id="24" creationId="{2CB3EC11-F1E9-4B09-9EE0-419DDAC156E5}"/>
          </ac:cxnSpMkLst>
        </pc:cxnChg>
      </pc:sldChg>
      <pc:sldChg chg="addSp delSp modSp new mod">
        <pc:chgData name="Máté Ferenc Nagy-Egri" userId="f942cba43dcb6260" providerId="LiveId" clId="{F79E1BBA-8FD9-421E-91C1-64EC0355ABFA}" dt="2021-11-09T14:11:21.828" v="10057"/>
        <pc:sldMkLst>
          <pc:docMk/>
          <pc:sldMk cId="1189064730" sldId="402"/>
        </pc:sldMkLst>
        <pc:spChg chg="mod">
          <ac:chgData name="Máté Ferenc Nagy-Egri" userId="f942cba43dcb6260" providerId="LiveId" clId="{F79E1BBA-8FD9-421E-91C1-64EC0355ABFA}" dt="2021-11-09T09:57:42.733" v="5120" actId="20577"/>
          <ac:spMkLst>
            <pc:docMk/>
            <pc:sldMk cId="1189064730" sldId="402"/>
            <ac:spMk id="2" creationId="{32D76AD8-47C0-4B2A-9E4B-71CD40C36311}"/>
          </ac:spMkLst>
        </pc:spChg>
        <pc:spChg chg="mod">
          <ac:chgData name="Máté Ferenc Nagy-Egri" userId="f942cba43dcb6260" providerId="LiveId" clId="{F79E1BBA-8FD9-421E-91C1-64EC0355ABFA}" dt="2021-11-09T11:12:07.026" v="5712" actId="20577"/>
          <ac:spMkLst>
            <pc:docMk/>
            <pc:sldMk cId="1189064730" sldId="402"/>
            <ac:spMk id="3" creationId="{4B8AA681-EC08-45CA-9736-0A48359E645E}"/>
          </ac:spMkLst>
        </pc:spChg>
        <pc:spChg chg="add del">
          <ac:chgData name="Máté Ferenc Nagy-Egri" userId="f942cba43dcb6260" providerId="LiveId" clId="{F79E1BBA-8FD9-421E-91C1-64EC0355ABFA}" dt="2021-11-09T11:11:07.101" v="5679"/>
          <ac:spMkLst>
            <pc:docMk/>
            <pc:sldMk cId="1189064730" sldId="402"/>
            <ac:spMk id="4" creationId="{A71E657F-F96C-4D88-A824-B19BBB6107B7}"/>
          </ac:spMkLst>
        </pc:spChg>
        <pc:spChg chg="mod">
          <ac:chgData name="Máté Ferenc Nagy-Egri" userId="f942cba43dcb6260" providerId="LiveId" clId="{F79E1BBA-8FD9-421E-91C1-64EC0355ABFA}" dt="2021-11-09T14:11:21.828" v="10057"/>
          <ac:spMkLst>
            <pc:docMk/>
            <pc:sldMk cId="1189064730" sldId="402"/>
            <ac:spMk id="6" creationId="{2E1ACE6A-BE10-4EAD-A489-C36DDA46486B}"/>
          </ac:spMkLst>
        </pc:spChg>
        <pc:spChg chg="mod">
          <ac:chgData name="Máté Ferenc Nagy-Egri" userId="f942cba43dcb6260" providerId="LiveId" clId="{F79E1BBA-8FD9-421E-91C1-64EC0355ABFA}" dt="2021-11-09T11:12:30.483" v="5714" actId="20577"/>
          <ac:spMkLst>
            <pc:docMk/>
            <pc:sldMk cId="1189064730" sldId="402"/>
            <ac:spMk id="8" creationId="{EC216EED-D4A1-4A20-B668-2A06011F2B05}"/>
          </ac:spMkLst>
        </pc:spChg>
        <pc:spChg chg="mod">
          <ac:chgData name="Máté Ferenc Nagy-Egri" userId="f942cba43dcb6260" providerId="LiveId" clId="{F79E1BBA-8FD9-421E-91C1-64EC0355ABFA}" dt="2021-11-09T09:58:00.981" v="5148" actId="20577"/>
          <ac:spMkLst>
            <pc:docMk/>
            <pc:sldMk cId="1189064730" sldId="402"/>
            <ac:spMk id="9" creationId="{8E57E78F-89B9-4215-9BB3-635A9A963007}"/>
          </ac:spMkLst>
        </pc:spChg>
        <pc:spChg chg="add del mod">
          <ac:chgData name="Máté Ferenc Nagy-Egri" userId="f942cba43dcb6260" providerId="LiveId" clId="{F79E1BBA-8FD9-421E-91C1-64EC0355ABFA}" dt="2021-11-09T11:11:07.101" v="5679"/>
          <ac:spMkLst>
            <pc:docMk/>
            <pc:sldMk cId="1189064730" sldId="402"/>
            <ac:spMk id="10" creationId="{BA052189-E245-4363-B16B-EEBCE322DB9A}"/>
          </ac:spMkLst>
        </pc:spChg>
      </pc:sldChg>
      <pc:sldChg chg="modSp new mod">
        <pc:chgData name="Máté Ferenc Nagy-Egri" userId="f942cba43dcb6260" providerId="LiveId" clId="{F79E1BBA-8FD9-421E-91C1-64EC0355ABFA}" dt="2021-11-09T11:13:33.008" v="5776"/>
        <pc:sldMkLst>
          <pc:docMk/>
          <pc:sldMk cId="4039286534" sldId="403"/>
        </pc:sldMkLst>
        <pc:spChg chg="mod">
          <ac:chgData name="Máté Ferenc Nagy-Egri" userId="f942cba43dcb6260" providerId="LiveId" clId="{F79E1BBA-8FD9-421E-91C1-64EC0355ABFA}" dt="2021-11-09T11:12:41.522" v="5732" actId="20577"/>
          <ac:spMkLst>
            <pc:docMk/>
            <pc:sldMk cId="4039286534" sldId="403"/>
            <ac:spMk id="2" creationId="{4C8094D1-A3AD-4064-B965-EBA536643B86}"/>
          </ac:spMkLst>
        </pc:spChg>
        <pc:spChg chg="mod">
          <ac:chgData name="Máté Ferenc Nagy-Egri" userId="f942cba43dcb6260" providerId="LiveId" clId="{F79E1BBA-8FD9-421E-91C1-64EC0355ABFA}" dt="2021-11-09T11:12:55.194" v="5770" actId="20577"/>
          <ac:spMkLst>
            <pc:docMk/>
            <pc:sldMk cId="4039286534" sldId="403"/>
            <ac:spMk id="3" creationId="{0E089B97-50AD-4326-85C2-8CD8F2637973}"/>
          </ac:spMkLst>
        </pc:spChg>
        <pc:spChg chg="mod">
          <ac:chgData name="Máté Ferenc Nagy-Egri" userId="f942cba43dcb6260" providerId="LiveId" clId="{F79E1BBA-8FD9-421E-91C1-64EC0355ABFA}" dt="2021-11-09T11:13:33.008" v="5776"/>
          <ac:spMkLst>
            <pc:docMk/>
            <pc:sldMk cId="4039286534" sldId="403"/>
            <ac:spMk id="5" creationId="{A882084D-6F94-4D1F-9EB9-E6A4FCC05FAD}"/>
          </ac:spMkLst>
        </pc:spChg>
      </pc:sldChg>
      <pc:sldChg chg="addSp delSp modSp new mod">
        <pc:chgData name="Máté Ferenc Nagy-Egri" userId="f942cba43dcb6260" providerId="LiveId" clId="{F79E1BBA-8FD9-421E-91C1-64EC0355ABFA}" dt="2021-11-09T14:11:27.078" v="10058"/>
        <pc:sldMkLst>
          <pc:docMk/>
          <pc:sldMk cId="2238110313" sldId="404"/>
        </pc:sldMkLst>
        <pc:spChg chg="mod">
          <ac:chgData name="Máté Ferenc Nagy-Egri" userId="f942cba43dcb6260" providerId="LiveId" clId="{F79E1BBA-8FD9-421E-91C1-64EC0355ABFA}" dt="2021-11-09T11:21:05.770" v="5807" actId="20577"/>
          <ac:spMkLst>
            <pc:docMk/>
            <pc:sldMk cId="2238110313" sldId="404"/>
            <ac:spMk id="2" creationId="{505A9BAD-5DDA-42DE-A725-B45B7A08092E}"/>
          </ac:spMkLst>
        </pc:spChg>
        <pc:spChg chg="del">
          <ac:chgData name="Máté Ferenc Nagy-Egri" userId="f942cba43dcb6260" providerId="LiveId" clId="{F79E1BBA-8FD9-421E-91C1-64EC0355ABFA}" dt="2021-11-09T11:17:37.255" v="5792"/>
          <ac:spMkLst>
            <pc:docMk/>
            <pc:sldMk cId="2238110313" sldId="404"/>
            <ac:spMk id="3" creationId="{44573CEA-7A7E-455B-82AB-1773AB54D9C4}"/>
          </ac:spMkLst>
        </pc:spChg>
        <pc:spChg chg="mod">
          <ac:chgData name="Máté Ferenc Nagy-Egri" userId="f942cba43dcb6260" providerId="LiveId" clId="{F79E1BBA-8FD9-421E-91C1-64EC0355ABFA}" dt="2021-11-09T11:21:11.242" v="5816" actId="20577"/>
          <ac:spMkLst>
            <pc:docMk/>
            <pc:sldMk cId="2238110313" sldId="404"/>
            <ac:spMk id="4" creationId="{7A103A3D-4D9C-45D1-800F-191B830FBB87}"/>
          </ac:spMkLst>
        </pc:spChg>
        <pc:spChg chg="del">
          <ac:chgData name="Máté Ferenc Nagy-Egri" userId="f942cba43dcb6260" providerId="LiveId" clId="{F79E1BBA-8FD9-421E-91C1-64EC0355ABFA}" dt="2021-11-09T11:19:33.245" v="5796"/>
          <ac:spMkLst>
            <pc:docMk/>
            <pc:sldMk cId="2238110313" sldId="404"/>
            <ac:spMk id="5" creationId="{91A66C19-3F62-46B5-A24B-B1638130062B}"/>
          </ac:spMkLst>
        </pc:spChg>
        <pc:spChg chg="mod">
          <ac:chgData name="Máté Ferenc Nagy-Egri" userId="f942cba43dcb6260" providerId="LiveId" clId="{F79E1BBA-8FD9-421E-91C1-64EC0355ABFA}" dt="2021-11-09T11:21:30.898" v="5844" actId="20577"/>
          <ac:spMkLst>
            <pc:docMk/>
            <pc:sldMk cId="2238110313" sldId="404"/>
            <ac:spMk id="6" creationId="{634F5D99-D82E-4758-BF56-F8050DE58ABC}"/>
          </ac:spMkLst>
        </pc:spChg>
        <pc:spChg chg="mod">
          <ac:chgData name="Máté Ferenc Nagy-Egri" userId="f942cba43dcb6260" providerId="LiveId" clId="{F79E1BBA-8FD9-421E-91C1-64EC0355ABFA}" dt="2021-11-09T14:11:27.078" v="10058"/>
          <ac:spMkLst>
            <pc:docMk/>
            <pc:sldMk cId="2238110313" sldId="404"/>
            <ac:spMk id="8" creationId="{59A7BB14-D565-429C-99E6-5755B0341388}"/>
          </ac:spMkLst>
        </pc:spChg>
        <pc:spChg chg="mod">
          <ac:chgData name="Máté Ferenc Nagy-Egri" userId="f942cba43dcb6260" providerId="LiveId" clId="{F79E1BBA-8FD9-421E-91C1-64EC0355ABFA}" dt="2021-11-09T11:21:40.826" v="5861" actId="20577"/>
          <ac:spMkLst>
            <pc:docMk/>
            <pc:sldMk cId="2238110313" sldId="404"/>
            <ac:spMk id="10" creationId="{DAFBAA9C-0D76-4702-A0B2-D1A316425E1D}"/>
          </ac:spMkLst>
        </pc:spChg>
        <pc:spChg chg="add mod">
          <ac:chgData name="Máté Ferenc Nagy-Egri" userId="f942cba43dcb6260" providerId="LiveId" clId="{F79E1BBA-8FD9-421E-91C1-64EC0355ABFA}" dt="2021-11-09T11:20:33.772" v="5801" actId="14100"/>
          <ac:spMkLst>
            <pc:docMk/>
            <pc:sldMk cId="2238110313" sldId="404"/>
            <ac:spMk id="13" creationId="{EA1D055B-E2D0-4F66-91C2-443E66DCE7E7}"/>
          </ac:spMkLst>
        </pc:spChg>
        <pc:spChg chg="add mod">
          <ac:chgData name="Máté Ferenc Nagy-Egri" userId="f942cba43dcb6260" providerId="LiveId" clId="{F79E1BBA-8FD9-421E-91C1-64EC0355ABFA}" dt="2021-11-09T11:20:56.428" v="5806" actId="1076"/>
          <ac:spMkLst>
            <pc:docMk/>
            <pc:sldMk cId="2238110313" sldId="404"/>
            <ac:spMk id="16" creationId="{9E056651-E852-4E73-AC66-ED33287D89B3}"/>
          </ac:spMkLst>
        </pc:spChg>
        <pc:picChg chg="add mod">
          <ac:chgData name="Máté Ferenc Nagy-Egri" userId="f942cba43dcb6260" providerId="LiveId" clId="{F79E1BBA-8FD9-421E-91C1-64EC0355ABFA}" dt="2021-11-09T11:19:47.181" v="5798" actId="1076"/>
          <ac:picMkLst>
            <pc:docMk/>
            <pc:sldMk cId="2238110313" sldId="404"/>
            <ac:picMk id="12" creationId="{49B5E179-25E0-4D6A-8483-7F61C5359385}"/>
          </ac:picMkLst>
        </pc:picChg>
        <pc:picChg chg="add mod">
          <ac:chgData name="Máté Ferenc Nagy-Egri" userId="f942cba43dcb6260" providerId="LiveId" clId="{F79E1BBA-8FD9-421E-91C1-64EC0355ABFA}" dt="2021-11-09T11:19:51.022" v="5799" actId="1076"/>
          <ac:picMkLst>
            <pc:docMk/>
            <pc:sldMk cId="2238110313" sldId="404"/>
            <ac:picMk id="15" creationId="{D52905AF-F371-428A-9E55-183F00395924}"/>
          </ac:picMkLst>
        </pc:picChg>
      </pc:sldChg>
      <pc:sldChg chg="addSp delSp modSp new mod">
        <pc:chgData name="Máté Ferenc Nagy-Egri" userId="f942cba43dcb6260" providerId="LiveId" clId="{F79E1BBA-8FD9-421E-91C1-64EC0355ABFA}" dt="2021-11-09T14:11:30.093" v="10059"/>
        <pc:sldMkLst>
          <pc:docMk/>
          <pc:sldMk cId="1204245902" sldId="405"/>
        </pc:sldMkLst>
        <pc:spChg chg="del">
          <ac:chgData name="Máté Ferenc Nagy-Egri" userId="f942cba43dcb6260" providerId="LiveId" clId="{F79E1BBA-8FD9-421E-91C1-64EC0355ABFA}" dt="2021-11-09T11:22:58.613" v="5863"/>
          <ac:spMkLst>
            <pc:docMk/>
            <pc:sldMk cId="1204245902" sldId="405"/>
            <ac:spMk id="2" creationId="{5C6D91F1-6350-421F-BAE1-F0C71270F236}"/>
          </ac:spMkLst>
        </pc:spChg>
        <pc:spChg chg="mod">
          <ac:chgData name="Máté Ferenc Nagy-Egri" userId="f942cba43dcb6260" providerId="LiveId" clId="{F79E1BBA-8FD9-421E-91C1-64EC0355ABFA}" dt="2021-11-09T12:35:00.528" v="8149" actId="20577"/>
          <ac:spMkLst>
            <pc:docMk/>
            <pc:sldMk cId="1204245902" sldId="405"/>
            <ac:spMk id="3" creationId="{2E8D2584-C479-40AF-B379-226F413D7952}"/>
          </ac:spMkLst>
        </pc:spChg>
        <pc:spChg chg="mod">
          <ac:chgData name="Máté Ferenc Nagy-Egri" userId="f942cba43dcb6260" providerId="LiveId" clId="{F79E1BBA-8FD9-421E-91C1-64EC0355ABFA}" dt="2021-11-09T11:23:07.762" v="5877" actId="20577"/>
          <ac:spMkLst>
            <pc:docMk/>
            <pc:sldMk cId="1204245902" sldId="405"/>
            <ac:spMk id="4" creationId="{503F6DDF-D14C-4EBD-AC24-80F47E90BA94}"/>
          </ac:spMkLst>
        </pc:spChg>
        <pc:spChg chg="mod">
          <ac:chgData name="Máté Ferenc Nagy-Egri" userId="f942cba43dcb6260" providerId="LiveId" clId="{F79E1BBA-8FD9-421E-91C1-64EC0355ABFA}" dt="2021-11-09T14:11:30.093" v="10059"/>
          <ac:spMkLst>
            <pc:docMk/>
            <pc:sldMk cId="1204245902" sldId="405"/>
            <ac:spMk id="6" creationId="{0C549910-3F8A-46E7-B90A-1230E1DA5FE8}"/>
          </ac:spMkLst>
        </pc:spChg>
        <pc:spChg chg="mod">
          <ac:chgData name="Máté Ferenc Nagy-Egri" userId="f942cba43dcb6260" providerId="LiveId" clId="{F79E1BBA-8FD9-421E-91C1-64EC0355ABFA}" dt="2021-11-09T11:42:20.748" v="7220"/>
          <ac:spMkLst>
            <pc:docMk/>
            <pc:sldMk cId="1204245902" sldId="405"/>
            <ac:spMk id="8" creationId="{CA16FA62-135F-4FFD-A55F-B4F7ECDFF14B}"/>
          </ac:spMkLst>
        </pc:spChg>
        <pc:picChg chg="add mod">
          <ac:chgData name="Máté Ferenc Nagy-Egri" userId="f942cba43dcb6260" providerId="LiveId" clId="{F79E1BBA-8FD9-421E-91C1-64EC0355ABFA}" dt="2021-11-09T12:05:02.734" v="8136" actId="1076"/>
          <ac:picMkLst>
            <pc:docMk/>
            <pc:sldMk cId="1204245902" sldId="405"/>
            <ac:picMk id="10" creationId="{E3E61517-7335-4239-B313-5DC8FF248856}"/>
          </ac:picMkLst>
        </pc:picChg>
      </pc:sldChg>
      <pc:sldChg chg="addSp modSp new mod">
        <pc:chgData name="Máté Ferenc Nagy-Egri" userId="f942cba43dcb6260" providerId="LiveId" clId="{F79E1BBA-8FD9-421E-91C1-64EC0355ABFA}" dt="2021-11-09T14:11:32.260" v="10060"/>
        <pc:sldMkLst>
          <pc:docMk/>
          <pc:sldMk cId="857773997" sldId="406"/>
        </pc:sldMkLst>
        <pc:spChg chg="mod">
          <ac:chgData name="Máté Ferenc Nagy-Egri" userId="f942cba43dcb6260" providerId="LiveId" clId="{F79E1BBA-8FD9-421E-91C1-64EC0355ABFA}" dt="2021-11-09T11:38:33.045" v="7190" actId="20577"/>
          <ac:spMkLst>
            <pc:docMk/>
            <pc:sldMk cId="857773997" sldId="406"/>
            <ac:spMk id="2" creationId="{D2FB9A43-1C84-4B5A-8C91-59C54CFA37B7}"/>
          </ac:spMkLst>
        </pc:spChg>
        <pc:spChg chg="mod">
          <ac:chgData name="Máté Ferenc Nagy-Egri" userId="f942cba43dcb6260" providerId="LiveId" clId="{F79E1BBA-8FD9-421E-91C1-64EC0355ABFA}" dt="2021-11-09T11:28:51.267" v="6410" actId="20577"/>
          <ac:spMkLst>
            <pc:docMk/>
            <pc:sldMk cId="857773997" sldId="406"/>
            <ac:spMk id="3" creationId="{DEE8C1A6-3FD3-4039-92C6-B9E164D78A3F}"/>
          </ac:spMkLst>
        </pc:spChg>
        <pc:spChg chg="mod">
          <ac:chgData name="Máté Ferenc Nagy-Egri" userId="f942cba43dcb6260" providerId="LiveId" clId="{F79E1BBA-8FD9-421E-91C1-64EC0355ABFA}" dt="2021-11-09T14:11:32.260" v="10060"/>
          <ac:spMkLst>
            <pc:docMk/>
            <pc:sldMk cId="857773997" sldId="406"/>
            <ac:spMk id="5" creationId="{493C0EB8-FF31-4FE9-ACE6-699D610256B7}"/>
          </ac:spMkLst>
        </pc:spChg>
        <pc:spChg chg="mod">
          <ac:chgData name="Máté Ferenc Nagy-Egri" userId="f942cba43dcb6260" providerId="LiveId" clId="{F79E1BBA-8FD9-421E-91C1-64EC0355ABFA}" dt="2021-11-09T11:42:22.756" v="7221"/>
          <ac:spMkLst>
            <pc:docMk/>
            <pc:sldMk cId="857773997" sldId="406"/>
            <ac:spMk id="7" creationId="{112EED93-08F2-46BD-9645-49543E194251}"/>
          </ac:spMkLst>
        </pc:spChg>
        <pc:spChg chg="add mod">
          <ac:chgData name="Máté Ferenc Nagy-Egri" userId="f942cba43dcb6260" providerId="LiveId" clId="{F79E1BBA-8FD9-421E-91C1-64EC0355ABFA}" dt="2021-11-09T11:39:46.393" v="7199" actId="1076"/>
          <ac:spMkLst>
            <pc:docMk/>
            <pc:sldMk cId="857773997" sldId="406"/>
            <ac:spMk id="10" creationId="{EA879150-E365-4F22-8C45-0B744E438EA2}"/>
          </ac:spMkLst>
        </pc:spChg>
        <pc:picChg chg="add mod">
          <ac:chgData name="Máté Ferenc Nagy-Egri" userId="f942cba43dcb6260" providerId="LiveId" clId="{F79E1BBA-8FD9-421E-91C1-64EC0355ABFA}" dt="2021-11-09T11:38:54.052" v="7193" actId="1076"/>
          <ac:picMkLst>
            <pc:docMk/>
            <pc:sldMk cId="857773997" sldId="406"/>
            <ac:picMk id="9" creationId="{B32FCF32-3A3E-4EB9-B09F-913C3C20EAD4}"/>
          </ac:picMkLst>
        </pc:picChg>
      </pc:sldChg>
      <pc:sldChg chg="addSp delSp modSp new mod">
        <pc:chgData name="Máté Ferenc Nagy-Egri" userId="f942cba43dcb6260" providerId="LiveId" clId="{F79E1BBA-8FD9-421E-91C1-64EC0355ABFA}" dt="2021-11-09T14:11:35.781" v="10061"/>
        <pc:sldMkLst>
          <pc:docMk/>
          <pc:sldMk cId="2208131591" sldId="407"/>
        </pc:sldMkLst>
        <pc:spChg chg="add del mod">
          <ac:chgData name="Máté Ferenc Nagy-Egri" userId="f942cba43dcb6260" providerId="LiveId" clId="{F79E1BBA-8FD9-421E-91C1-64EC0355ABFA}" dt="2021-11-09T11:47:40.828" v="7499" actId="20577"/>
          <ac:spMkLst>
            <pc:docMk/>
            <pc:sldMk cId="2208131591" sldId="407"/>
            <ac:spMk id="2" creationId="{C4E68DB3-E524-47DE-BF06-AE8DADDD154C}"/>
          </ac:spMkLst>
        </pc:spChg>
        <pc:spChg chg="del">
          <ac:chgData name="Máté Ferenc Nagy-Egri" userId="f942cba43dcb6260" providerId="LiveId" clId="{F79E1BBA-8FD9-421E-91C1-64EC0355ABFA}" dt="2021-11-09T11:41:39.392" v="7215" actId="22"/>
          <ac:spMkLst>
            <pc:docMk/>
            <pc:sldMk cId="2208131591" sldId="407"/>
            <ac:spMk id="3" creationId="{BACA1198-A768-433F-B13B-E4CFEC32B2CE}"/>
          </ac:spMkLst>
        </pc:spChg>
        <pc:spChg chg="mod">
          <ac:chgData name="Máté Ferenc Nagy-Egri" userId="f942cba43dcb6260" providerId="LiveId" clId="{F79E1BBA-8FD9-421E-91C1-64EC0355ABFA}" dt="2021-11-09T11:41:28.059" v="7212" actId="20577"/>
          <ac:spMkLst>
            <pc:docMk/>
            <pc:sldMk cId="2208131591" sldId="407"/>
            <ac:spMk id="4" creationId="{5255E7AA-F852-499B-BE19-0DD6260E7BF8}"/>
          </ac:spMkLst>
        </pc:spChg>
        <pc:spChg chg="mod">
          <ac:chgData name="Máté Ferenc Nagy-Egri" userId="f942cba43dcb6260" providerId="LiveId" clId="{F79E1BBA-8FD9-421E-91C1-64EC0355ABFA}" dt="2021-11-09T14:11:35.781" v="10061"/>
          <ac:spMkLst>
            <pc:docMk/>
            <pc:sldMk cId="2208131591" sldId="407"/>
            <ac:spMk id="6" creationId="{9468548E-0A12-4B77-8009-A599DC16128E}"/>
          </ac:spMkLst>
        </pc:spChg>
        <pc:spChg chg="mod">
          <ac:chgData name="Máté Ferenc Nagy-Egri" userId="f942cba43dcb6260" providerId="LiveId" clId="{F79E1BBA-8FD9-421E-91C1-64EC0355ABFA}" dt="2021-11-09T11:42:26.004" v="7222"/>
          <ac:spMkLst>
            <pc:docMk/>
            <pc:sldMk cId="2208131591" sldId="407"/>
            <ac:spMk id="8" creationId="{78AE9C56-D746-4761-BFB5-909819F19462}"/>
          </ac:spMkLst>
        </pc:spChg>
        <pc:spChg chg="add del mod">
          <ac:chgData name="Máté Ferenc Nagy-Egri" userId="f942cba43dcb6260" providerId="LiveId" clId="{F79E1BBA-8FD9-421E-91C1-64EC0355ABFA}" dt="2021-11-09T11:43:47.888" v="7244" actId="22"/>
          <ac:spMkLst>
            <pc:docMk/>
            <pc:sldMk cId="2208131591" sldId="407"/>
            <ac:spMk id="14" creationId="{B5A28949-7835-45F5-86DA-FF2E803A88E2}"/>
          </ac:spMkLst>
        </pc:spChg>
        <pc:spChg chg="add mod">
          <ac:chgData name="Máté Ferenc Nagy-Egri" userId="f942cba43dcb6260" providerId="LiveId" clId="{F79E1BBA-8FD9-421E-91C1-64EC0355ABFA}" dt="2021-11-09T11:44:53.814" v="7294" actId="1076"/>
          <ac:spMkLst>
            <pc:docMk/>
            <pc:sldMk cId="2208131591" sldId="407"/>
            <ac:spMk id="15" creationId="{9CA0A74A-E72F-4C97-BF69-AD98C7005F28}"/>
          </ac:spMkLst>
        </pc:spChg>
        <pc:picChg chg="add del mod ord">
          <ac:chgData name="Máté Ferenc Nagy-Egri" userId="f942cba43dcb6260" providerId="LiveId" clId="{F79E1BBA-8FD9-421E-91C1-64EC0355ABFA}" dt="2021-11-09T11:41:36.986" v="7214" actId="22"/>
          <ac:picMkLst>
            <pc:docMk/>
            <pc:sldMk cId="2208131591" sldId="407"/>
            <ac:picMk id="10" creationId="{E6B850F3-82ED-442D-886B-8F1B8B8B623F}"/>
          </ac:picMkLst>
        </pc:picChg>
        <pc:picChg chg="add mod ord">
          <ac:chgData name="Máté Ferenc Nagy-Egri" userId="f942cba43dcb6260" providerId="LiveId" clId="{F79E1BBA-8FD9-421E-91C1-64EC0355ABFA}" dt="2021-11-09T11:46:21.991" v="7460" actId="167"/>
          <ac:picMkLst>
            <pc:docMk/>
            <pc:sldMk cId="2208131591" sldId="407"/>
            <ac:picMk id="12" creationId="{9642FD54-1041-489F-8BF6-225F19554044}"/>
          </ac:picMkLst>
        </pc:picChg>
      </pc:sldChg>
      <pc:sldChg chg="new del">
        <pc:chgData name="Máté Ferenc Nagy-Egri" userId="f942cba43dcb6260" providerId="LiveId" clId="{F79E1BBA-8FD9-421E-91C1-64EC0355ABFA}" dt="2021-11-09T11:51:28.599" v="7508" actId="47"/>
        <pc:sldMkLst>
          <pc:docMk/>
          <pc:sldMk cId="287077122" sldId="408"/>
        </pc:sldMkLst>
      </pc:sldChg>
      <pc:sldChg chg="new del">
        <pc:chgData name="Máté Ferenc Nagy-Egri" userId="f942cba43dcb6260" providerId="LiveId" clId="{F79E1BBA-8FD9-421E-91C1-64EC0355ABFA}" dt="2021-11-09T11:51:27.888" v="7507" actId="47"/>
        <pc:sldMkLst>
          <pc:docMk/>
          <pc:sldMk cId="25516414" sldId="409"/>
        </pc:sldMkLst>
      </pc:sldChg>
      <pc:sldChg chg="addSp delSp modSp new mod ord">
        <pc:chgData name="Máté Ferenc Nagy-Egri" userId="f942cba43dcb6260" providerId="LiveId" clId="{F79E1BBA-8FD9-421E-91C1-64EC0355ABFA}" dt="2021-11-09T12:04:27.614" v="8134" actId="20577"/>
        <pc:sldMkLst>
          <pc:docMk/>
          <pc:sldMk cId="3334958129" sldId="410"/>
        </pc:sldMkLst>
        <pc:spChg chg="mod">
          <ac:chgData name="Máté Ferenc Nagy-Egri" userId="f942cba43dcb6260" providerId="LiveId" clId="{F79E1BBA-8FD9-421E-91C1-64EC0355ABFA}" dt="2021-11-09T12:04:27.614" v="8134" actId="20577"/>
          <ac:spMkLst>
            <pc:docMk/>
            <pc:sldMk cId="3334958129" sldId="410"/>
            <ac:spMk id="2" creationId="{12EE937E-2DC4-45C2-A86D-5BD67A8BB270}"/>
          </ac:spMkLst>
        </pc:spChg>
        <pc:spChg chg="mod">
          <ac:chgData name="Máté Ferenc Nagy-Egri" userId="f942cba43dcb6260" providerId="LiveId" clId="{F79E1BBA-8FD9-421E-91C1-64EC0355ABFA}" dt="2021-11-09T11:54:57.957" v="7680" actId="20577"/>
          <ac:spMkLst>
            <pc:docMk/>
            <pc:sldMk cId="3334958129" sldId="410"/>
            <ac:spMk id="3" creationId="{E7D49516-0F11-4421-A114-463503B12E30}"/>
          </ac:spMkLst>
        </pc:spChg>
        <pc:spChg chg="mod">
          <ac:chgData name="Máté Ferenc Nagy-Egri" userId="f942cba43dcb6260" providerId="LiveId" clId="{F79E1BBA-8FD9-421E-91C1-64EC0355ABFA}" dt="2021-11-09T11:59:55.700" v="7928"/>
          <ac:spMkLst>
            <pc:docMk/>
            <pc:sldMk cId="3334958129" sldId="410"/>
            <ac:spMk id="7" creationId="{17993B3A-FAFB-4C4C-A54A-FD47FFFCB27B}"/>
          </ac:spMkLst>
        </pc:spChg>
        <pc:spChg chg="add mod">
          <ac:chgData name="Máté Ferenc Nagy-Egri" userId="f942cba43dcb6260" providerId="LiveId" clId="{F79E1BBA-8FD9-421E-91C1-64EC0355ABFA}" dt="2021-11-09T12:02:28.828" v="7946" actId="1076"/>
          <ac:spMkLst>
            <pc:docMk/>
            <pc:sldMk cId="3334958129" sldId="410"/>
            <ac:spMk id="11" creationId="{991000C1-29CB-458B-A123-7281B2A12CB8}"/>
          </ac:spMkLst>
        </pc:spChg>
        <pc:picChg chg="add mod">
          <ac:chgData name="Máté Ferenc Nagy-Egri" userId="f942cba43dcb6260" providerId="LiveId" clId="{F79E1BBA-8FD9-421E-91C1-64EC0355ABFA}" dt="2021-11-09T11:54:54.347" v="7679" actId="1076"/>
          <ac:picMkLst>
            <pc:docMk/>
            <pc:sldMk cId="3334958129" sldId="410"/>
            <ac:picMk id="8" creationId="{5BDDB40E-47C7-4B09-8867-1730E86298AA}"/>
          </ac:picMkLst>
        </pc:picChg>
        <pc:picChg chg="add del mod">
          <ac:chgData name="Máté Ferenc Nagy-Egri" userId="f942cba43dcb6260" providerId="LiveId" clId="{F79E1BBA-8FD9-421E-91C1-64EC0355ABFA}" dt="2021-11-09T12:01:37.365" v="7934" actId="478"/>
          <ac:picMkLst>
            <pc:docMk/>
            <pc:sldMk cId="3334958129" sldId="410"/>
            <ac:picMk id="10" creationId="{384331C9-6011-48BF-BB9A-9AA32AAC76E1}"/>
          </ac:picMkLst>
        </pc:picChg>
        <pc:picChg chg="add mod">
          <ac:chgData name="Máté Ferenc Nagy-Egri" userId="f942cba43dcb6260" providerId="LiveId" clId="{F79E1BBA-8FD9-421E-91C1-64EC0355ABFA}" dt="2021-11-09T12:02:10.119" v="7942" actId="14100"/>
          <ac:picMkLst>
            <pc:docMk/>
            <pc:sldMk cId="3334958129" sldId="410"/>
            <ac:picMk id="13" creationId="{F5D10FE2-C763-4E69-9D7D-5A3944375959}"/>
          </ac:picMkLst>
        </pc:picChg>
      </pc:sldChg>
      <pc:sldChg chg="modSp new mod">
        <pc:chgData name="Máté Ferenc Nagy-Egri" userId="f942cba43dcb6260" providerId="LiveId" clId="{F79E1BBA-8FD9-421E-91C1-64EC0355ABFA}" dt="2021-11-09T14:11:38.149" v="10062"/>
        <pc:sldMkLst>
          <pc:docMk/>
          <pc:sldMk cId="712357668" sldId="411"/>
        </pc:sldMkLst>
        <pc:spChg chg="mod">
          <ac:chgData name="Máté Ferenc Nagy-Egri" userId="f942cba43dcb6260" providerId="LiveId" clId="{F79E1BBA-8FD9-421E-91C1-64EC0355ABFA}" dt="2021-11-09T12:47:50.312" v="8898" actId="20577"/>
          <ac:spMkLst>
            <pc:docMk/>
            <pc:sldMk cId="712357668" sldId="411"/>
            <ac:spMk id="2" creationId="{2265D185-A7BE-48B4-8952-ABD0E1056DD6}"/>
          </ac:spMkLst>
        </pc:spChg>
        <pc:spChg chg="mod">
          <ac:chgData name="Máté Ferenc Nagy-Egri" userId="f942cba43dcb6260" providerId="LiveId" clId="{F79E1BBA-8FD9-421E-91C1-64EC0355ABFA}" dt="2021-11-09T12:38:16.271" v="8172" actId="20577"/>
          <ac:spMkLst>
            <pc:docMk/>
            <pc:sldMk cId="712357668" sldId="411"/>
            <ac:spMk id="3" creationId="{33F0BCFA-791B-46D1-A021-A463A25C7204}"/>
          </ac:spMkLst>
        </pc:spChg>
        <pc:spChg chg="mod">
          <ac:chgData name="Máté Ferenc Nagy-Egri" userId="f942cba43dcb6260" providerId="LiveId" clId="{F79E1BBA-8FD9-421E-91C1-64EC0355ABFA}" dt="2021-11-09T14:11:38.149" v="10062"/>
          <ac:spMkLst>
            <pc:docMk/>
            <pc:sldMk cId="712357668" sldId="411"/>
            <ac:spMk id="5" creationId="{0540C117-57A0-4BC6-AAE9-2D3860E4AF4B}"/>
          </ac:spMkLst>
        </pc:spChg>
        <pc:spChg chg="mod">
          <ac:chgData name="Máté Ferenc Nagy-Egri" userId="f942cba43dcb6260" providerId="LiveId" clId="{F79E1BBA-8FD9-421E-91C1-64EC0355ABFA}" dt="2021-11-09T14:11:05.254" v="10054"/>
          <ac:spMkLst>
            <pc:docMk/>
            <pc:sldMk cId="712357668" sldId="411"/>
            <ac:spMk id="7" creationId="{0640852F-E7C6-4131-AC08-28C2263D1E30}"/>
          </ac:spMkLst>
        </pc:spChg>
      </pc:sldChg>
      <pc:sldChg chg="addSp delSp modSp new mod modClrScheme modAnim chgLayout modNotesTx">
        <pc:chgData name="Máté Ferenc Nagy-Egri" userId="f942cba43dcb6260" providerId="LiveId" clId="{F79E1BBA-8FD9-421E-91C1-64EC0355ABFA}" dt="2021-11-09T14:11:41.124" v="10063"/>
        <pc:sldMkLst>
          <pc:docMk/>
          <pc:sldMk cId="444636806" sldId="412"/>
        </pc:sldMkLst>
        <pc:spChg chg="del">
          <ac:chgData name="Máté Ferenc Nagy-Egri" userId="f942cba43dcb6260" providerId="LiveId" clId="{F79E1BBA-8FD9-421E-91C1-64EC0355ABFA}" dt="2021-11-09T12:48:43.841" v="8931"/>
          <ac:spMkLst>
            <pc:docMk/>
            <pc:sldMk cId="444636806" sldId="412"/>
            <ac:spMk id="2" creationId="{5ACE37EE-6473-4060-BBBC-F8AA7455E121}"/>
          </ac:spMkLst>
        </pc:spChg>
        <pc:spChg chg="del">
          <ac:chgData name="Máté Ferenc Nagy-Egri" userId="f942cba43dcb6260" providerId="LiveId" clId="{F79E1BBA-8FD9-421E-91C1-64EC0355ABFA}" dt="2021-11-09T12:48:32.785" v="8928"/>
          <ac:spMkLst>
            <pc:docMk/>
            <pc:sldMk cId="444636806" sldId="412"/>
            <ac:spMk id="3" creationId="{5A1CA051-FBCA-4D4D-9862-47D8E6B887E0}"/>
          </ac:spMkLst>
        </pc:spChg>
        <pc:spChg chg="mod ord">
          <ac:chgData name="Máté Ferenc Nagy-Egri" userId="f942cba43dcb6260" providerId="LiveId" clId="{F79E1BBA-8FD9-421E-91C1-64EC0355ABFA}" dt="2021-11-09T12:54:34.841" v="9058" actId="20577"/>
          <ac:spMkLst>
            <pc:docMk/>
            <pc:sldMk cId="444636806" sldId="412"/>
            <ac:spMk id="4" creationId="{69A332D1-460B-4C35-91BA-0BBCA2F5851D}"/>
          </ac:spMkLst>
        </pc:spChg>
        <pc:spChg chg="mod ord">
          <ac:chgData name="Máté Ferenc Nagy-Egri" userId="f942cba43dcb6260" providerId="LiveId" clId="{F79E1BBA-8FD9-421E-91C1-64EC0355ABFA}" dt="2021-11-09T12:48:51.331" v="8932" actId="700"/>
          <ac:spMkLst>
            <pc:docMk/>
            <pc:sldMk cId="444636806" sldId="412"/>
            <ac:spMk id="5" creationId="{0D214BDF-99AD-443B-A4F5-24AC7463AD89}"/>
          </ac:spMkLst>
        </pc:spChg>
        <pc:spChg chg="mod ord">
          <ac:chgData name="Máté Ferenc Nagy-Egri" userId="f942cba43dcb6260" providerId="LiveId" clId="{F79E1BBA-8FD9-421E-91C1-64EC0355ABFA}" dt="2021-11-09T14:11:41.124" v="10063"/>
          <ac:spMkLst>
            <pc:docMk/>
            <pc:sldMk cId="444636806" sldId="412"/>
            <ac:spMk id="6" creationId="{1A3225FE-2BC3-46AF-9EA2-B35F93ED974B}"/>
          </ac:spMkLst>
        </pc:spChg>
        <pc:spChg chg="mod ord">
          <ac:chgData name="Máté Ferenc Nagy-Egri" userId="f942cba43dcb6260" providerId="LiveId" clId="{F79E1BBA-8FD9-421E-91C1-64EC0355ABFA}" dt="2021-11-09T12:48:51.331" v="8932" actId="700"/>
          <ac:spMkLst>
            <pc:docMk/>
            <pc:sldMk cId="444636806" sldId="412"/>
            <ac:spMk id="7" creationId="{81A97FCE-CEB9-46E4-A0EE-F0FFF02586B1}"/>
          </ac:spMkLst>
        </pc:spChg>
        <pc:spChg chg="del mod ord">
          <ac:chgData name="Máté Ferenc Nagy-Egri" userId="f942cba43dcb6260" providerId="LiveId" clId="{F79E1BBA-8FD9-421E-91C1-64EC0355ABFA}" dt="2021-11-09T12:48:51.331" v="8932" actId="700"/>
          <ac:spMkLst>
            <pc:docMk/>
            <pc:sldMk cId="444636806" sldId="412"/>
            <ac:spMk id="8" creationId="{4D8B0CE3-3CF7-4CC9-AC54-256A9D1D7DA4}"/>
          </ac:spMkLst>
        </pc:spChg>
        <pc:spChg chg="add mod ord">
          <ac:chgData name="Máté Ferenc Nagy-Egri" userId="f942cba43dcb6260" providerId="LiveId" clId="{F79E1BBA-8FD9-421E-91C1-64EC0355ABFA}" dt="2021-11-09T12:50:53.544" v="9018" actId="1076"/>
          <ac:spMkLst>
            <pc:docMk/>
            <pc:sldMk cId="444636806" sldId="412"/>
            <ac:spMk id="12" creationId="{1FB4353C-EFE9-4F85-A646-100D11E4FFBA}"/>
          </ac:spMkLst>
        </pc:spChg>
        <pc:spChg chg="add mod ord">
          <ac:chgData name="Máté Ferenc Nagy-Egri" userId="f942cba43dcb6260" providerId="LiveId" clId="{F79E1BBA-8FD9-421E-91C1-64EC0355ABFA}" dt="2021-11-09T12:50:00.825" v="9007" actId="1076"/>
          <ac:spMkLst>
            <pc:docMk/>
            <pc:sldMk cId="444636806" sldId="412"/>
            <ac:spMk id="13" creationId="{B3DAB2E3-A3A0-4869-A8A6-785113E9D93D}"/>
          </ac:spMkLst>
        </pc:spChg>
        <pc:spChg chg="add mod ord">
          <ac:chgData name="Máté Ferenc Nagy-Egri" userId="f942cba43dcb6260" providerId="LiveId" clId="{F79E1BBA-8FD9-421E-91C1-64EC0355ABFA}" dt="2021-11-09T14:11:07.069" v="10055"/>
          <ac:spMkLst>
            <pc:docMk/>
            <pc:sldMk cId="444636806" sldId="412"/>
            <ac:spMk id="14" creationId="{DA0E64A2-445A-4902-85A8-85C177EA7AE0}"/>
          </ac:spMkLst>
        </pc:spChg>
        <pc:spChg chg="add mod">
          <ac:chgData name="Máté Ferenc Nagy-Egri" userId="f942cba43dcb6260" providerId="LiveId" clId="{F79E1BBA-8FD9-421E-91C1-64EC0355ABFA}" dt="2021-11-09T12:56:48.463" v="9063" actId="688"/>
          <ac:spMkLst>
            <pc:docMk/>
            <pc:sldMk cId="444636806" sldId="412"/>
            <ac:spMk id="15" creationId="{BA23F66F-DAE8-496E-A827-092EB03D366A}"/>
          </ac:spMkLst>
        </pc:spChg>
        <pc:spChg chg="add mod">
          <ac:chgData name="Máté Ferenc Nagy-Egri" userId="f942cba43dcb6260" providerId="LiveId" clId="{F79E1BBA-8FD9-421E-91C1-64EC0355ABFA}" dt="2021-11-09T12:57:03.071" v="9067" actId="1076"/>
          <ac:spMkLst>
            <pc:docMk/>
            <pc:sldMk cId="444636806" sldId="412"/>
            <ac:spMk id="16" creationId="{E966DFFF-2969-4C75-B62A-1D9C383021D5}"/>
          </ac:spMkLst>
        </pc:spChg>
        <pc:picChg chg="add mod ord">
          <ac:chgData name="Máté Ferenc Nagy-Egri" userId="f942cba43dcb6260" providerId="LiveId" clId="{F79E1BBA-8FD9-421E-91C1-64EC0355ABFA}" dt="2021-11-09T12:50:44.746" v="9015" actId="1076"/>
          <ac:picMkLst>
            <pc:docMk/>
            <pc:sldMk cId="444636806" sldId="412"/>
            <ac:picMk id="9" creationId="{F7D9CD91-33B7-45D5-9CCF-97D7DD018AFA}"/>
          </ac:picMkLst>
        </pc:picChg>
        <pc:picChg chg="add del mod">
          <ac:chgData name="Máté Ferenc Nagy-Egri" userId="f942cba43dcb6260" providerId="LiveId" clId="{F79E1BBA-8FD9-421E-91C1-64EC0355ABFA}" dt="2021-11-09T12:48:39.620" v="8930"/>
          <ac:picMkLst>
            <pc:docMk/>
            <pc:sldMk cId="444636806" sldId="412"/>
            <ac:picMk id="10" creationId="{9049688C-1E89-4AD8-8E51-DC8AE53C84D3}"/>
          </ac:picMkLst>
        </pc:picChg>
        <pc:picChg chg="add mod ord">
          <ac:chgData name="Máté Ferenc Nagy-Egri" userId="f942cba43dcb6260" providerId="LiveId" clId="{F79E1BBA-8FD9-421E-91C1-64EC0355ABFA}" dt="2021-11-09T12:50:50.144" v="9017" actId="1076"/>
          <ac:picMkLst>
            <pc:docMk/>
            <pc:sldMk cId="444636806" sldId="412"/>
            <ac:picMk id="11" creationId="{BAF24637-B5C8-4853-8F6A-140855019C2B}"/>
          </ac:picMkLst>
        </pc:picChg>
      </pc:sldChg>
      <pc:sldChg chg="modSp new mod">
        <pc:chgData name="Máté Ferenc Nagy-Egri" userId="f942cba43dcb6260" providerId="LiveId" clId="{F79E1BBA-8FD9-421E-91C1-64EC0355ABFA}" dt="2021-11-09T14:14:53.337" v="10188"/>
        <pc:sldMkLst>
          <pc:docMk/>
          <pc:sldMk cId="3870028529" sldId="413"/>
        </pc:sldMkLst>
        <pc:spChg chg="mod">
          <ac:chgData name="Máté Ferenc Nagy-Egri" userId="f942cba43dcb6260" providerId="LiveId" clId="{F79E1BBA-8FD9-421E-91C1-64EC0355ABFA}" dt="2021-11-09T14:13:40.272" v="10187" actId="14"/>
          <ac:spMkLst>
            <pc:docMk/>
            <pc:sldMk cId="3870028529" sldId="413"/>
            <ac:spMk id="2" creationId="{ACD58C06-00F6-47B6-A5AD-4623ACDE555C}"/>
          </ac:spMkLst>
        </pc:spChg>
        <pc:spChg chg="mod">
          <ac:chgData name="Máté Ferenc Nagy-Egri" userId="f942cba43dcb6260" providerId="LiveId" clId="{F79E1BBA-8FD9-421E-91C1-64EC0355ABFA}" dt="2021-11-09T12:59:42.875" v="9104" actId="20577"/>
          <ac:spMkLst>
            <pc:docMk/>
            <pc:sldMk cId="3870028529" sldId="413"/>
            <ac:spMk id="3" creationId="{1F648DF0-4B1B-46C2-A293-F9A731921A3B}"/>
          </ac:spMkLst>
        </pc:spChg>
        <pc:spChg chg="mod">
          <ac:chgData name="Máté Ferenc Nagy-Egri" userId="f942cba43dcb6260" providerId="LiveId" clId="{F79E1BBA-8FD9-421E-91C1-64EC0355ABFA}" dt="2021-11-09T14:11:43.182" v="10064"/>
          <ac:spMkLst>
            <pc:docMk/>
            <pc:sldMk cId="3870028529" sldId="413"/>
            <ac:spMk id="5" creationId="{BD390D7F-4C54-4E7E-A00A-792A69F1807F}"/>
          </ac:spMkLst>
        </pc:spChg>
        <pc:spChg chg="mod">
          <ac:chgData name="Máté Ferenc Nagy-Egri" userId="f942cba43dcb6260" providerId="LiveId" clId="{F79E1BBA-8FD9-421E-91C1-64EC0355ABFA}" dt="2021-11-09T14:14:53.337" v="10188"/>
          <ac:spMkLst>
            <pc:docMk/>
            <pc:sldMk cId="3870028529" sldId="413"/>
            <ac:spMk id="7" creationId="{AF3CCC94-C972-4105-8D88-6F4D6A2FBCC2}"/>
          </ac:spMkLst>
        </pc:spChg>
      </pc:sldChg>
      <pc:sldChg chg="addSp modSp new mod ord modNotesTx">
        <pc:chgData name="Máté Ferenc Nagy-Egri" userId="f942cba43dcb6260" providerId="LiveId" clId="{F79E1BBA-8FD9-421E-91C1-64EC0355ABFA}" dt="2021-11-09T14:34:40.127" v="11118" actId="20577"/>
        <pc:sldMkLst>
          <pc:docMk/>
          <pc:sldMk cId="1506143741" sldId="414"/>
        </pc:sldMkLst>
        <pc:spChg chg="mod">
          <ac:chgData name="Máté Ferenc Nagy-Egri" userId="f942cba43dcb6260" providerId="LiveId" clId="{F79E1BBA-8FD9-421E-91C1-64EC0355ABFA}" dt="2021-11-09T14:18:57.805" v="10300" actId="20577"/>
          <ac:spMkLst>
            <pc:docMk/>
            <pc:sldMk cId="1506143741" sldId="414"/>
            <ac:spMk id="2" creationId="{45A89D54-00F6-4776-810A-151507A832EB}"/>
          </ac:spMkLst>
        </pc:spChg>
        <pc:spChg chg="mod">
          <ac:chgData name="Máté Ferenc Nagy-Egri" userId="f942cba43dcb6260" providerId="LiveId" clId="{F79E1BBA-8FD9-421E-91C1-64EC0355ABFA}" dt="2021-11-09T14:24:48.742" v="10376"/>
          <ac:spMkLst>
            <pc:docMk/>
            <pc:sldMk cId="1506143741" sldId="414"/>
            <ac:spMk id="4" creationId="{0802C824-D20F-4623-B701-512C8CA8AEC1}"/>
          </ac:spMkLst>
        </pc:spChg>
        <pc:spChg chg="mod">
          <ac:chgData name="Máté Ferenc Nagy-Egri" userId="f942cba43dcb6260" providerId="LiveId" clId="{F79E1BBA-8FD9-421E-91C1-64EC0355ABFA}" dt="2021-11-09T14:19:05.566" v="10302" actId="20577"/>
          <ac:spMkLst>
            <pc:docMk/>
            <pc:sldMk cId="1506143741" sldId="414"/>
            <ac:spMk id="6" creationId="{FC56D89B-8D22-4822-8853-DE593E0F349F}"/>
          </ac:spMkLst>
        </pc:spChg>
        <pc:picChg chg="add mod">
          <ac:chgData name="Máté Ferenc Nagy-Egri" userId="f942cba43dcb6260" providerId="LiveId" clId="{F79E1BBA-8FD9-421E-91C1-64EC0355ABFA}" dt="2021-11-09T14:24:06.377" v="10368" actId="1076"/>
          <ac:picMkLst>
            <pc:docMk/>
            <pc:sldMk cId="1506143741" sldId="414"/>
            <ac:picMk id="7" creationId="{DDD3823C-92DE-49D3-8A08-77820A47B223}"/>
          </ac:picMkLst>
        </pc:picChg>
        <pc:picChg chg="add mod">
          <ac:chgData name="Máté Ferenc Nagy-Egri" userId="f942cba43dcb6260" providerId="LiveId" clId="{F79E1BBA-8FD9-421E-91C1-64EC0355ABFA}" dt="2021-11-09T14:24:02.475" v="10365" actId="1076"/>
          <ac:picMkLst>
            <pc:docMk/>
            <pc:sldMk cId="1506143741" sldId="414"/>
            <ac:picMk id="8" creationId="{56B76914-2F30-40A1-99EC-3F1E8EC64388}"/>
          </ac:picMkLst>
        </pc:picChg>
        <pc:picChg chg="add mod">
          <ac:chgData name="Máté Ferenc Nagy-Egri" userId="f942cba43dcb6260" providerId="LiveId" clId="{F79E1BBA-8FD9-421E-91C1-64EC0355ABFA}" dt="2021-11-09T14:24:05.658" v="10367" actId="1076"/>
          <ac:picMkLst>
            <pc:docMk/>
            <pc:sldMk cId="1506143741" sldId="414"/>
            <ac:picMk id="9" creationId="{391A4705-EAB0-4309-B7F3-7B15311F7215}"/>
          </ac:picMkLst>
        </pc:picChg>
        <pc:picChg chg="add mod">
          <ac:chgData name="Máté Ferenc Nagy-Egri" userId="f942cba43dcb6260" providerId="LiveId" clId="{F79E1BBA-8FD9-421E-91C1-64EC0355ABFA}" dt="2021-11-09T14:24:10.563" v="10372" actId="1076"/>
          <ac:picMkLst>
            <pc:docMk/>
            <pc:sldMk cId="1506143741" sldId="414"/>
            <ac:picMk id="10" creationId="{DBE153B3-3FA2-4871-B8B4-6D6F78C9BF7C}"/>
          </ac:picMkLst>
        </pc:picChg>
        <pc:picChg chg="add mod">
          <ac:chgData name="Máté Ferenc Nagy-Egri" userId="f942cba43dcb6260" providerId="LiveId" clId="{F79E1BBA-8FD9-421E-91C1-64EC0355ABFA}" dt="2021-11-09T14:24:09.522" v="10371" actId="1076"/>
          <ac:picMkLst>
            <pc:docMk/>
            <pc:sldMk cId="1506143741" sldId="414"/>
            <ac:picMk id="11" creationId="{60DF2C94-73B4-4EB6-8DC2-52384BC0EF17}"/>
          </ac:picMkLst>
        </pc:picChg>
        <pc:picChg chg="add mod">
          <ac:chgData name="Máté Ferenc Nagy-Egri" userId="f942cba43dcb6260" providerId="LiveId" clId="{F79E1BBA-8FD9-421E-91C1-64EC0355ABFA}" dt="2021-11-09T14:24:07.584" v="10369" actId="1076"/>
          <ac:picMkLst>
            <pc:docMk/>
            <pc:sldMk cId="1506143741" sldId="414"/>
            <ac:picMk id="13" creationId="{333AE547-E723-432B-B82C-D20718D20CDC}"/>
          </ac:picMkLst>
        </pc:picChg>
        <pc:picChg chg="add mod">
          <ac:chgData name="Máté Ferenc Nagy-Egri" userId="f942cba43dcb6260" providerId="LiveId" clId="{F79E1BBA-8FD9-421E-91C1-64EC0355ABFA}" dt="2021-11-09T14:24:12.326" v="10373" actId="1076"/>
          <ac:picMkLst>
            <pc:docMk/>
            <pc:sldMk cId="1506143741" sldId="414"/>
            <ac:picMk id="14" creationId="{426AF530-A461-4D65-AC10-43B9E282D8AA}"/>
          </ac:picMkLst>
        </pc:picChg>
        <pc:picChg chg="add mod">
          <ac:chgData name="Máté Ferenc Nagy-Egri" userId="f942cba43dcb6260" providerId="LiveId" clId="{F79E1BBA-8FD9-421E-91C1-64EC0355ABFA}" dt="2021-11-09T14:24:08.451" v="10370" actId="1076"/>
          <ac:picMkLst>
            <pc:docMk/>
            <pc:sldMk cId="1506143741" sldId="414"/>
            <ac:picMk id="15" creationId="{5856851A-6625-4937-B56C-BEC756705802}"/>
          </ac:picMkLst>
        </pc:picChg>
      </pc:sldChg>
      <pc:sldChg chg="addSp delSp modSp new mod modClrScheme chgLayout">
        <pc:chgData name="Máté Ferenc Nagy-Egri" userId="f942cba43dcb6260" providerId="LiveId" clId="{F79E1BBA-8FD9-421E-91C1-64EC0355ABFA}" dt="2021-11-09T14:25:26.115" v="10395"/>
        <pc:sldMkLst>
          <pc:docMk/>
          <pc:sldMk cId="2134526438" sldId="415"/>
        </pc:sldMkLst>
        <pc:spChg chg="del mod ord">
          <ac:chgData name="Máté Ferenc Nagy-Egri" userId="f942cba43dcb6260" providerId="LiveId" clId="{F79E1BBA-8FD9-421E-91C1-64EC0355ABFA}" dt="2021-11-09T14:24:38.853" v="10375" actId="700"/>
          <ac:spMkLst>
            <pc:docMk/>
            <pc:sldMk cId="2134526438" sldId="415"/>
            <ac:spMk id="2" creationId="{93DBCD96-C2B7-491B-ADC0-1C60549392AE}"/>
          </ac:spMkLst>
        </pc:spChg>
        <pc:spChg chg="mod ord">
          <ac:chgData name="Máté Ferenc Nagy-Egri" userId="f942cba43dcb6260" providerId="LiveId" clId="{F79E1BBA-8FD9-421E-91C1-64EC0355ABFA}" dt="2021-11-09T14:24:38.853" v="10375" actId="700"/>
          <ac:spMkLst>
            <pc:docMk/>
            <pc:sldMk cId="2134526438" sldId="415"/>
            <ac:spMk id="3" creationId="{B3FD0BF8-FB9A-4ADF-920B-93463789CBE3}"/>
          </ac:spMkLst>
        </pc:spChg>
        <pc:spChg chg="mod ord">
          <ac:chgData name="Máté Ferenc Nagy-Egri" userId="f942cba43dcb6260" providerId="LiveId" clId="{F79E1BBA-8FD9-421E-91C1-64EC0355ABFA}" dt="2021-11-09T14:24:50.863" v="10377"/>
          <ac:spMkLst>
            <pc:docMk/>
            <pc:sldMk cId="2134526438" sldId="415"/>
            <ac:spMk id="4" creationId="{2817EE41-CE7D-4690-B2F3-8B8768857BD2}"/>
          </ac:spMkLst>
        </pc:spChg>
        <pc:spChg chg="mod ord">
          <ac:chgData name="Máté Ferenc Nagy-Egri" userId="f942cba43dcb6260" providerId="LiveId" clId="{F79E1BBA-8FD9-421E-91C1-64EC0355ABFA}" dt="2021-11-09T14:24:38.853" v="10375" actId="700"/>
          <ac:spMkLst>
            <pc:docMk/>
            <pc:sldMk cId="2134526438" sldId="415"/>
            <ac:spMk id="5" creationId="{6E348978-8C1A-452A-B125-BE40AC6C6C87}"/>
          </ac:spMkLst>
        </pc:spChg>
        <pc:spChg chg="del mod ord">
          <ac:chgData name="Máté Ferenc Nagy-Egri" userId="f942cba43dcb6260" providerId="LiveId" clId="{F79E1BBA-8FD9-421E-91C1-64EC0355ABFA}" dt="2021-11-09T14:24:38.853" v="10375" actId="700"/>
          <ac:spMkLst>
            <pc:docMk/>
            <pc:sldMk cId="2134526438" sldId="415"/>
            <ac:spMk id="6" creationId="{740166E2-864B-4E48-ACA6-74BD5AABBA17}"/>
          </ac:spMkLst>
        </pc:spChg>
        <pc:spChg chg="add mod ord">
          <ac:chgData name="Máté Ferenc Nagy-Egri" userId="f942cba43dcb6260" providerId="LiveId" clId="{F79E1BBA-8FD9-421E-91C1-64EC0355ABFA}" dt="2021-11-09T14:24:55.341" v="10394" actId="20577"/>
          <ac:spMkLst>
            <pc:docMk/>
            <pc:sldMk cId="2134526438" sldId="415"/>
            <ac:spMk id="7" creationId="{E62216DC-3F11-4DF2-9D1D-2DA8347E5F7C}"/>
          </ac:spMkLst>
        </pc:spChg>
        <pc:spChg chg="add mod ord">
          <ac:chgData name="Máté Ferenc Nagy-Egri" userId="f942cba43dcb6260" providerId="LiveId" clId="{F79E1BBA-8FD9-421E-91C1-64EC0355ABFA}" dt="2021-11-09T14:25:26.115" v="10395"/>
          <ac:spMkLst>
            <pc:docMk/>
            <pc:sldMk cId="2134526438" sldId="415"/>
            <ac:spMk id="8" creationId="{E7C572EE-6BC2-4999-9ED4-1330F54EDEAF}"/>
          </ac:spMkLst>
        </pc:spChg>
      </pc:sldChg>
      <pc:sldChg chg="add del">
        <pc:chgData name="Máté Ferenc Nagy-Egri" userId="f942cba43dcb6260" providerId="LiveId" clId="{F79E1BBA-8FD9-421E-91C1-64EC0355ABFA}" dt="2021-11-09T14:36:41.008" v="11120" actId="2890"/>
        <pc:sldMkLst>
          <pc:docMk/>
          <pc:sldMk cId="4064901202" sldId="416"/>
        </pc:sldMkLst>
      </pc:sldChg>
      <pc:sldChg chg="add del replId">
        <pc:chgData name="Máté Ferenc Nagy-Egri" userId="f942cba43dcb6260" providerId="LiveId" clId="{F79E1BBA-8FD9-421E-91C1-64EC0355ABFA}" dt="2021-11-09T14:36:41.008" v="11120" actId="2890"/>
        <pc:sldMkLst>
          <pc:docMk/>
          <pc:sldMk cId="2795341139" sldId="417"/>
        </pc:sldMkLst>
      </pc:sldChg>
      <pc:sldMasterChg chg="modSp mod">
        <pc:chgData name="Máté Ferenc Nagy-Egri" userId="f942cba43dcb6260" providerId="LiveId" clId="{F79E1BBA-8FD9-421E-91C1-64EC0355ABFA}" dt="2021-11-08T09:23:31.135" v="70" actId="20577"/>
        <pc:sldMasterMkLst>
          <pc:docMk/>
          <pc:sldMasterMk cId="3675497004" sldId="2147483648"/>
        </pc:sldMasterMkLst>
        <pc:spChg chg="mod">
          <ac:chgData name="Máté Ferenc Nagy-Egri" userId="f942cba43dcb6260" providerId="LiveId" clId="{F79E1BBA-8FD9-421E-91C1-64EC0355ABFA}" dt="2021-11-08T09:23:31.135" v="70" actId="20577"/>
          <ac:spMkLst>
            <pc:docMk/>
            <pc:sldMasterMk cId="3675497004" sldId="2147483648"/>
            <ac:spMk id="5" creationId="{A0F53110-0F88-4561-B162-D25CF75EE33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29A-B309-40F2-96D6-872465A8B870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99BA-5B5D-4ED1-AD42-1FDBD0CD70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22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99BA-5B5D-4ED1-AD42-1FDBD0CD70F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2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Both </a:t>
            </a:r>
            <a:r>
              <a:rPr lang="hu-HU" err="1"/>
              <a:t>technologies</a:t>
            </a:r>
            <a:r>
              <a:rPr lang="hu-HU"/>
              <a:t> </a:t>
            </a:r>
            <a:r>
              <a:rPr lang="hu-HU" err="1"/>
              <a:t>can</a:t>
            </a:r>
            <a:r>
              <a:rPr lang="hu-HU"/>
              <a:t> </a:t>
            </a:r>
            <a:r>
              <a:rPr lang="hu-HU" err="1"/>
              <a:t>get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job</a:t>
            </a:r>
            <a:r>
              <a:rPr lang="hu-HU"/>
              <a:t> </a:t>
            </a:r>
            <a:r>
              <a:rPr lang="hu-HU" err="1"/>
              <a:t>done</a:t>
            </a:r>
            <a:r>
              <a:rPr lang="hu-HU"/>
              <a:t>, </a:t>
            </a:r>
            <a:r>
              <a:rPr lang="hu-HU" err="1"/>
              <a:t>but</a:t>
            </a:r>
            <a:r>
              <a:rPr lang="hu-HU"/>
              <a:t> in most </a:t>
            </a:r>
            <a:r>
              <a:rPr lang="hu-HU" err="1"/>
              <a:t>cases</a:t>
            </a:r>
            <a:r>
              <a:rPr lang="hu-HU"/>
              <a:t> </a:t>
            </a:r>
            <a:r>
              <a:rPr lang="hu-HU" err="1"/>
              <a:t>one</a:t>
            </a:r>
            <a:r>
              <a:rPr lang="hu-HU"/>
              <a:t> is a </a:t>
            </a:r>
            <a:r>
              <a:rPr lang="hu-HU" err="1"/>
              <a:t>better</a:t>
            </a:r>
            <a:r>
              <a:rPr lang="hu-HU"/>
              <a:t> </a:t>
            </a:r>
            <a:r>
              <a:rPr lang="hu-HU" err="1"/>
              <a:t>match</a:t>
            </a:r>
            <a:r>
              <a:rPr lang="hu-HU"/>
              <a:t> </a:t>
            </a:r>
            <a:r>
              <a:rPr lang="hu-HU" err="1"/>
              <a:t>than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other</a:t>
            </a:r>
            <a:r>
              <a:rPr lang="hu-HU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99BA-5B5D-4ED1-AD42-1FDBD0CD70F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37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err="1"/>
              <a:t>Ideally</a:t>
            </a:r>
            <a:r>
              <a:rPr lang="hu-HU"/>
              <a:t> </a:t>
            </a:r>
            <a:r>
              <a:rPr lang="hu-HU" err="1"/>
              <a:t>standards</a:t>
            </a:r>
            <a:r>
              <a:rPr lang="hu-HU"/>
              <a:t> and </a:t>
            </a:r>
            <a:r>
              <a:rPr lang="hu-HU" err="1"/>
              <a:t>propriatary</a:t>
            </a:r>
            <a:r>
              <a:rPr lang="hu-HU"/>
              <a:t> </a:t>
            </a:r>
            <a:r>
              <a:rPr lang="hu-HU" err="1"/>
              <a:t>solutions</a:t>
            </a:r>
            <a:r>
              <a:rPr lang="hu-HU"/>
              <a:t> </a:t>
            </a:r>
            <a:r>
              <a:rPr lang="hu-HU" err="1"/>
              <a:t>coexist</a:t>
            </a:r>
            <a:r>
              <a:rPr lang="hu-HU"/>
              <a:t> </a:t>
            </a:r>
            <a:r>
              <a:rPr lang="hu-HU" err="1"/>
              <a:t>giving</a:t>
            </a:r>
            <a:r>
              <a:rPr lang="hu-HU"/>
              <a:t> </a:t>
            </a:r>
            <a:r>
              <a:rPr lang="hu-HU" err="1"/>
              <a:t>options</a:t>
            </a:r>
            <a:r>
              <a:rPr lang="hu-HU"/>
              <a:t>: </a:t>
            </a:r>
            <a:r>
              <a:rPr lang="hu-HU" err="1"/>
              <a:t>vendors</a:t>
            </a:r>
            <a:r>
              <a:rPr lang="hu-HU"/>
              <a:t> </a:t>
            </a:r>
            <a:r>
              <a:rPr lang="hu-HU" err="1"/>
              <a:t>need</a:t>
            </a:r>
            <a:r>
              <a:rPr lang="hu-HU"/>
              <a:t> </a:t>
            </a:r>
            <a:r>
              <a:rPr lang="hu-HU" err="1"/>
              <a:t>technologies</a:t>
            </a:r>
            <a:r>
              <a:rPr lang="hu-HU"/>
              <a:t> </a:t>
            </a:r>
            <a:r>
              <a:rPr lang="hu-HU" err="1"/>
              <a:t>they</a:t>
            </a:r>
            <a:r>
              <a:rPr lang="hu-HU"/>
              <a:t> </a:t>
            </a:r>
            <a:r>
              <a:rPr lang="hu-HU" err="1"/>
              <a:t>control</a:t>
            </a:r>
            <a:r>
              <a:rPr lang="hu-HU"/>
              <a:t>, </a:t>
            </a:r>
            <a:r>
              <a:rPr lang="hu-HU" err="1"/>
              <a:t>where</a:t>
            </a:r>
            <a:r>
              <a:rPr lang="hu-HU"/>
              <a:t> </a:t>
            </a:r>
            <a:r>
              <a:rPr lang="hu-HU" err="1"/>
              <a:t>they</a:t>
            </a:r>
            <a:r>
              <a:rPr lang="hu-HU"/>
              <a:t> </a:t>
            </a:r>
            <a:r>
              <a:rPr lang="hu-HU" err="1"/>
              <a:t>can</a:t>
            </a:r>
            <a:r>
              <a:rPr lang="hu-HU"/>
              <a:t> </a:t>
            </a:r>
            <a:r>
              <a:rPr lang="hu-HU" err="1"/>
              <a:t>experiment</a:t>
            </a:r>
            <a:r>
              <a:rPr lang="hu-HU"/>
              <a:t> and </a:t>
            </a:r>
            <a:r>
              <a:rPr lang="hu-HU" err="1"/>
              <a:t>tailor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experience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their</a:t>
            </a:r>
            <a:r>
              <a:rPr lang="hu-HU"/>
              <a:t> </a:t>
            </a:r>
            <a:r>
              <a:rPr lang="hu-HU" err="1"/>
              <a:t>needs</a:t>
            </a:r>
            <a:r>
              <a:rPr lang="hu-HU"/>
              <a:t>. </a:t>
            </a:r>
            <a:r>
              <a:rPr lang="hu-HU" err="1"/>
              <a:t>Standards</a:t>
            </a:r>
            <a:r>
              <a:rPr lang="hu-HU"/>
              <a:t> </a:t>
            </a:r>
            <a:r>
              <a:rPr lang="hu-HU" err="1"/>
              <a:t>exist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provide</a:t>
            </a:r>
            <a:r>
              <a:rPr lang="hu-HU"/>
              <a:t> </a:t>
            </a:r>
            <a:r>
              <a:rPr lang="hu-HU" err="1"/>
              <a:t>portability</a:t>
            </a:r>
            <a:r>
              <a:rPr lang="hu-HU"/>
              <a:t> and </a:t>
            </a:r>
            <a:r>
              <a:rPr lang="hu-HU" err="1"/>
              <a:t>reduce</a:t>
            </a:r>
            <a:r>
              <a:rPr lang="hu-HU"/>
              <a:t> </a:t>
            </a:r>
            <a:r>
              <a:rPr lang="hu-HU" err="1"/>
              <a:t>costs</a:t>
            </a:r>
            <a:r>
              <a:rPr lang="hu-HU"/>
              <a:t>. The HPC </a:t>
            </a:r>
            <a:r>
              <a:rPr lang="hu-HU" err="1"/>
              <a:t>landscape</a:t>
            </a:r>
            <a:r>
              <a:rPr lang="hu-HU"/>
              <a:t> has </a:t>
            </a:r>
            <a:r>
              <a:rPr lang="hu-HU" err="1"/>
              <a:t>always</a:t>
            </a:r>
            <a:r>
              <a:rPr lang="hu-HU"/>
              <a:t> </a:t>
            </a:r>
            <a:r>
              <a:rPr lang="hu-HU" err="1"/>
              <a:t>been</a:t>
            </a:r>
            <a:r>
              <a:rPr lang="hu-HU"/>
              <a:t> </a:t>
            </a:r>
            <a:r>
              <a:rPr lang="hu-HU" err="1"/>
              <a:t>turbulent</a:t>
            </a:r>
            <a:r>
              <a:rPr lang="hu-HU"/>
              <a:t> and </a:t>
            </a:r>
            <a:r>
              <a:rPr lang="hu-HU" err="1"/>
              <a:t>navigating</a:t>
            </a:r>
            <a:r>
              <a:rPr lang="hu-HU"/>
              <a:t> </a:t>
            </a:r>
            <a:r>
              <a:rPr lang="hu-HU" err="1"/>
              <a:t>it</a:t>
            </a:r>
            <a:r>
              <a:rPr lang="hu-HU"/>
              <a:t> is </a:t>
            </a:r>
            <a:r>
              <a:rPr lang="hu-HU" err="1"/>
              <a:t>domain</a:t>
            </a:r>
            <a:r>
              <a:rPr lang="hu-HU"/>
              <a:t> </a:t>
            </a:r>
            <a:r>
              <a:rPr lang="hu-HU" err="1"/>
              <a:t>expertise</a:t>
            </a:r>
            <a:r>
              <a:rPr lang="hu-HU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99BA-5B5D-4ED1-AD42-1FDBD0CD70F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78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17677D-7009-4247-86BC-AE7238E9D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1">
                <a:solidFill>
                  <a:srgbClr val="3B4D63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75F722-E03F-4793-959A-476B9186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7F8897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19AD5F8-5C22-4E12-957C-B9A7502B1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7CD5-4201-430C-9A1A-EB0B00AD730C}" type="datetime1">
              <a:rPr lang="en-US" smtClean="0"/>
              <a:t>11/9/2021</a:t>
            </a:fld>
            <a:endParaRPr lang="hu-HU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4A1374F3-5E31-41ED-9DDE-A50AFAC09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err="1"/>
              <a:t>Internal</a:t>
            </a:r>
            <a:r>
              <a:rPr lang="hu-HU"/>
              <a:t> </a:t>
            </a:r>
            <a:r>
              <a:rPr lang="hu-HU" err="1"/>
              <a:t>Knowledge</a:t>
            </a:r>
            <a:r>
              <a:rPr lang="hu-HU"/>
              <a:t> </a:t>
            </a:r>
            <a:r>
              <a:rPr lang="hu-HU" err="1"/>
              <a:t>Share</a:t>
            </a:r>
            <a:r>
              <a:rPr lang="hu-HU"/>
              <a:t> Session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3FC6A8E2-E9A7-467D-B794-B97F51675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1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3CB9677-BF6C-41B7-B87D-B891377F5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189" y="970772"/>
            <a:ext cx="10339377" cy="53042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EB2AF84-ACBF-432D-A968-C1FCDA0E1756}"/>
              </a:ext>
            </a:extLst>
          </p:cNvPr>
          <p:cNvSpPr/>
          <p:nvPr userDrawn="1"/>
        </p:nvSpPr>
        <p:spPr>
          <a:xfrm>
            <a:off x="0" y="0"/>
            <a:ext cx="10515600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4D803B8-CC52-4D0E-BEB7-97EE485A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0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53E2993-A54D-40B9-8E96-F134A236002D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3BF20F81-8CE2-423B-AF12-CF3410BA69CA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547E839-C001-41DA-BDF3-1ECE77A05012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E5545AB6-8D8A-41DA-8D5C-7EB0AF5EE4B5}"/>
              </a:ext>
            </a:extLst>
          </p:cNvPr>
          <p:cNvCxnSpPr/>
          <p:nvPr userDrawn="1"/>
        </p:nvCxnSpPr>
        <p:spPr>
          <a:xfrm>
            <a:off x="0" y="906087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átum helye 3">
            <a:extLst>
              <a:ext uri="{FF2B5EF4-FFF2-40B4-BE49-F238E27FC236}">
                <a16:creationId xmlns:a16="http://schemas.microsoft.com/office/drawing/2014/main" id="{70077C0B-D187-4AA5-98F9-B235604D2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14" name="Élőláb helye 4">
            <a:extLst>
              <a:ext uri="{FF2B5EF4-FFF2-40B4-BE49-F238E27FC236}">
                <a16:creationId xmlns:a16="http://schemas.microsoft.com/office/drawing/2014/main" id="{433E1E9F-5A61-49C0-A401-8C9221D14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15" name="Dia számának helye 5">
            <a:extLst>
              <a:ext uri="{FF2B5EF4-FFF2-40B4-BE49-F238E27FC236}">
                <a16:creationId xmlns:a16="http://schemas.microsoft.com/office/drawing/2014/main" id="{5E42D84E-E549-4FE0-B819-A0952E4ED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D45AC544-A33D-4F04-84A5-CAEB5ABDA7F7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9BCF4B1A-3B63-4DB9-A740-5D34015EA9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31">
            <a:extLst>
              <a:ext uri="{FF2B5EF4-FFF2-40B4-BE49-F238E27FC236}">
                <a16:creationId xmlns:a16="http://schemas.microsoft.com/office/drawing/2014/main" id="{D0BB0069-E335-4F1D-8ECB-940A1E0E3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5878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12225C-F063-4A21-A284-4CE4A03CA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3" y="970772"/>
            <a:ext cx="10299471" cy="5304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1414B83-EB0C-454D-8EED-713532D5D485}"/>
              </a:ext>
            </a:extLst>
          </p:cNvPr>
          <p:cNvSpPr/>
          <p:nvPr userDrawn="1"/>
        </p:nvSpPr>
        <p:spPr>
          <a:xfrm>
            <a:off x="-1" y="0"/>
            <a:ext cx="10539757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630CA903-B8B6-4758-9EE2-61E1A663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539755" cy="90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2EB27B2A-4994-48F4-B793-6B3A8B7909E8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3D58072F-051E-4CA1-AB2C-0DCDB4B16F46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A2A30043-60E6-4937-B4A5-D6722A9F842C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36DD9A72-AC26-4499-A25A-3470CD023B41}"/>
              </a:ext>
            </a:extLst>
          </p:cNvPr>
          <p:cNvCxnSpPr>
            <a:cxnSpLocks/>
          </p:cNvCxnSpPr>
          <p:nvPr userDrawn="1"/>
        </p:nvCxnSpPr>
        <p:spPr>
          <a:xfrm>
            <a:off x="0" y="906087"/>
            <a:ext cx="105397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EDCDDF5A-3A05-4304-989B-305E00FB7843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9888057-5651-4808-88C9-F6553A9A5CF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átum helye 26">
            <a:extLst>
              <a:ext uri="{FF2B5EF4-FFF2-40B4-BE49-F238E27FC236}">
                <a16:creationId xmlns:a16="http://schemas.microsoft.com/office/drawing/2014/main" id="{84778FEA-ADB7-46DA-9998-16CFC6B7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28" name="Élőláb helye 27">
            <a:extLst>
              <a:ext uri="{FF2B5EF4-FFF2-40B4-BE49-F238E27FC236}">
                <a16:creationId xmlns:a16="http://schemas.microsoft.com/office/drawing/2014/main" id="{687AB5CF-50EC-4013-B189-E6AB1F0A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Internal Knowledge Share Session</a:t>
            </a:r>
          </a:p>
        </p:txBody>
      </p:sp>
      <p:sp>
        <p:nvSpPr>
          <p:cNvPr id="29" name="Dia számának helye 28">
            <a:extLst>
              <a:ext uri="{FF2B5EF4-FFF2-40B4-BE49-F238E27FC236}">
                <a16:creationId xmlns:a16="http://schemas.microsoft.com/office/drawing/2014/main" id="{217D12D5-7B33-4426-8126-A774FA2C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Szöveg helye 31">
            <a:extLst>
              <a:ext uri="{FF2B5EF4-FFF2-40B4-BE49-F238E27FC236}">
                <a16:creationId xmlns:a16="http://schemas.microsoft.com/office/drawing/2014/main" id="{27300DA1-7A0E-42C5-A1D5-12C7B6700D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7427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1A5568-8678-483F-B60A-D07744107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718E93-5834-41AB-B1E1-7B3E1A46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5238FAF8-5523-4479-8EB7-4E72C7935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73E7BA24-5EAE-498D-B48E-FF8A4A360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517C137D-2F14-4A23-9704-7D8F034C8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75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2FAA12-202D-4BF9-B338-62E7521C3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2" y="970771"/>
            <a:ext cx="5043054" cy="53042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8EF4A81-FBF6-41A8-94AF-D5D99CF6E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732" y="970771"/>
            <a:ext cx="5043054" cy="53042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65D08325-B8B2-4BD1-9323-D9B2D79661F7}"/>
              </a:ext>
            </a:extLst>
          </p:cNvPr>
          <p:cNvSpPr/>
          <p:nvPr userDrawn="1"/>
        </p:nvSpPr>
        <p:spPr>
          <a:xfrm>
            <a:off x="0" y="0"/>
            <a:ext cx="10515600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BBA4AE7-ACD5-4C73-BD61-C83F9A1721A9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6EFC6568-48BF-4E1A-AA78-FE04EB11083A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B7485540-AE47-4E33-9BB9-A14900F6A5D4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A1DAB234-E238-470C-83DB-4D7E5DE28CDB}"/>
              </a:ext>
            </a:extLst>
          </p:cNvPr>
          <p:cNvCxnSpPr/>
          <p:nvPr userDrawn="1"/>
        </p:nvCxnSpPr>
        <p:spPr>
          <a:xfrm>
            <a:off x="0" y="906087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7">
            <a:extLst>
              <a:ext uri="{FF2B5EF4-FFF2-40B4-BE49-F238E27FC236}">
                <a16:creationId xmlns:a16="http://schemas.microsoft.com/office/drawing/2014/main" id="{0D40021C-9D0D-40BB-94D9-3BBBC8155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34"/>
            <a:ext cx="10515600" cy="906722"/>
          </a:xfrm>
          <a:prstGeom prst="rect">
            <a:avLst/>
          </a:prstGeom>
        </p:spPr>
        <p:txBody>
          <a:bodyPr anchor="ctr"/>
          <a:lstStyle>
            <a:lvl1pPr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" name="Dátum helye 3">
            <a:extLst>
              <a:ext uri="{FF2B5EF4-FFF2-40B4-BE49-F238E27FC236}">
                <a16:creationId xmlns:a16="http://schemas.microsoft.com/office/drawing/2014/main" id="{2FFBA124-B1F4-4D45-88E4-2E1715E1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15" name="Élőláb helye 4">
            <a:extLst>
              <a:ext uri="{FF2B5EF4-FFF2-40B4-BE49-F238E27FC236}">
                <a16:creationId xmlns:a16="http://schemas.microsoft.com/office/drawing/2014/main" id="{D383A712-2A81-4A4A-A212-3F038ABBD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20" name="Dia számának helye 5">
            <a:extLst>
              <a:ext uri="{FF2B5EF4-FFF2-40B4-BE49-F238E27FC236}">
                <a16:creationId xmlns:a16="http://schemas.microsoft.com/office/drawing/2014/main" id="{ADC8FC59-9FE1-44F6-ACBB-E0B2C7FEF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B671C9C-04A7-4DB7-AD99-DCDEBC66AA13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0B61511-3D00-4018-A5E5-3F3989F8AEA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 helye 31">
            <a:extLst>
              <a:ext uri="{FF2B5EF4-FFF2-40B4-BE49-F238E27FC236}">
                <a16:creationId xmlns:a16="http://schemas.microsoft.com/office/drawing/2014/main" id="{AF1EE01A-0E5B-4049-AF0D-B8CA55116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18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8B4FADA-92A7-400F-B3B8-AFD83DDE8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05" y="1052124"/>
            <a:ext cx="4917631" cy="4109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156143-17A8-4284-8F29-8246989B6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305" y="1531299"/>
            <a:ext cx="4917631" cy="4743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E800FB-05C5-4E12-99A7-1AA67C845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5717" y="1052124"/>
            <a:ext cx="4941849" cy="4109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E85BD82-EA41-4C3A-BE54-BB965FD6F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5717" y="1531299"/>
            <a:ext cx="4941849" cy="4743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2508194-4399-4027-894D-B4ADFD4B5AC5}"/>
              </a:ext>
            </a:extLst>
          </p:cNvPr>
          <p:cNvSpPr/>
          <p:nvPr userDrawn="1"/>
        </p:nvSpPr>
        <p:spPr>
          <a:xfrm>
            <a:off x="0" y="0"/>
            <a:ext cx="10515600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57A227E-6356-4CEA-ACCF-7556197B46CB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342C2D9C-678C-4A92-807C-C2FC57F0A27E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6D3199CE-EE8A-47F8-9AF9-C864A347AB80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DC46E3BC-27B7-424E-AD69-E127D04F8C90}"/>
              </a:ext>
            </a:extLst>
          </p:cNvPr>
          <p:cNvCxnSpPr/>
          <p:nvPr userDrawn="1"/>
        </p:nvCxnSpPr>
        <p:spPr>
          <a:xfrm>
            <a:off x="0" y="906087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helye 1">
            <a:extLst>
              <a:ext uri="{FF2B5EF4-FFF2-40B4-BE49-F238E27FC236}">
                <a16:creationId xmlns:a16="http://schemas.microsoft.com/office/drawing/2014/main" id="{FA43F37C-39E8-440E-BB75-2CB7D6FC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0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17" name="Dátum helye 3">
            <a:extLst>
              <a:ext uri="{FF2B5EF4-FFF2-40B4-BE49-F238E27FC236}">
                <a16:creationId xmlns:a16="http://schemas.microsoft.com/office/drawing/2014/main" id="{B1300E05-0B29-46CA-B32A-15B91A72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18" name="Élőláb helye 4">
            <a:extLst>
              <a:ext uri="{FF2B5EF4-FFF2-40B4-BE49-F238E27FC236}">
                <a16:creationId xmlns:a16="http://schemas.microsoft.com/office/drawing/2014/main" id="{E7BCD07C-93FD-4591-8B9B-3D80305C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19" name="Dia számának helye 5">
            <a:extLst>
              <a:ext uri="{FF2B5EF4-FFF2-40B4-BE49-F238E27FC236}">
                <a16:creationId xmlns:a16="http://schemas.microsoft.com/office/drawing/2014/main" id="{3B609460-4EC0-4C46-8438-4299FC6C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B7A6868A-73F1-49B4-952F-5A6C6FD05891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4928CEDB-61F3-4785-B146-E3DCC263E75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 helye 31">
            <a:extLst>
              <a:ext uri="{FF2B5EF4-FFF2-40B4-BE49-F238E27FC236}">
                <a16:creationId xmlns:a16="http://schemas.microsoft.com/office/drawing/2014/main" id="{C4026F47-143B-45E2-8F4A-ACAA8039F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5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B41D981-D9DF-4F40-8D80-C44322471EB4}"/>
              </a:ext>
            </a:extLst>
          </p:cNvPr>
          <p:cNvSpPr/>
          <p:nvPr userDrawn="1"/>
        </p:nvSpPr>
        <p:spPr>
          <a:xfrm>
            <a:off x="0" y="0"/>
            <a:ext cx="10515600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helye 1">
            <a:extLst>
              <a:ext uri="{FF2B5EF4-FFF2-40B4-BE49-F238E27FC236}">
                <a16:creationId xmlns:a16="http://schemas.microsoft.com/office/drawing/2014/main" id="{36D05C43-C3E7-4022-9D2C-7B0B5BB9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0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217A470D-A5A6-4551-8280-9023AA30E976}"/>
              </a:ext>
            </a:extLst>
          </p:cNvPr>
          <p:cNvGrpSpPr/>
          <p:nvPr userDrawn="1"/>
        </p:nvGrpSpPr>
        <p:grpSpPr>
          <a:xfrm>
            <a:off x="10576560" y="181534"/>
            <a:ext cx="1615440" cy="543017"/>
            <a:chOff x="6400800" y="967797"/>
            <a:chExt cx="1612669" cy="543017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2DF6DC97-16E4-4BEE-B422-1A06E6A99CBD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4C1E8D76-44A5-4F05-9DE4-F2C0567783C0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C716FC22-D53D-44E0-8C22-9E10476C4589}"/>
              </a:ext>
            </a:extLst>
          </p:cNvPr>
          <p:cNvCxnSpPr/>
          <p:nvPr userDrawn="1"/>
        </p:nvCxnSpPr>
        <p:spPr>
          <a:xfrm>
            <a:off x="0" y="906087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átum helye 3">
            <a:extLst>
              <a:ext uri="{FF2B5EF4-FFF2-40B4-BE49-F238E27FC236}">
                <a16:creationId xmlns:a16="http://schemas.microsoft.com/office/drawing/2014/main" id="{BD7DDA53-3F06-4D8D-8433-A2EFEACFA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420AAA57-D79A-4339-867C-61B320936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14" name="Dia számának helye 5">
            <a:extLst>
              <a:ext uri="{FF2B5EF4-FFF2-40B4-BE49-F238E27FC236}">
                <a16:creationId xmlns:a16="http://schemas.microsoft.com/office/drawing/2014/main" id="{B94EEACB-D61A-485C-B2D8-14916812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DBF9E4A-DFDF-4360-91DF-686EE8F5299F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2262D07E-0BBA-426C-9198-32CB7DF518E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 helye 31">
            <a:extLst>
              <a:ext uri="{FF2B5EF4-FFF2-40B4-BE49-F238E27FC236}">
                <a16:creationId xmlns:a16="http://schemas.microsoft.com/office/drawing/2014/main" id="{C769DD28-0C7A-4905-87B3-FF563BB2E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494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>
            <a:extLst>
              <a:ext uri="{FF2B5EF4-FFF2-40B4-BE49-F238E27FC236}">
                <a16:creationId xmlns:a16="http://schemas.microsoft.com/office/drawing/2014/main" id="{084042E5-FBEC-4726-A378-E4F244496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DA238A8-D2E6-4FC2-8363-32E8BC7B3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12F3A1ED-826C-4602-8A8C-9CED15EE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52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D9C4E4DD-89EA-47CB-92B6-1F1E533B5F4D}"/>
              </a:ext>
            </a:extLst>
          </p:cNvPr>
          <p:cNvSpPr/>
          <p:nvPr userDrawn="1"/>
        </p:nvSpPr>
        <p:spPr>
          <a:xfrm>
            <a:off x="0" y="0"/>
            <a:ext cx="10515600" cy="906087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363649-024D-4353-861A-AEC66D421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39757" cy="906085"/>
          </a:xfrm>
          <a:prstGeom prst="rect">
            <a:avLst/>
          </a:prstGeom>
        </p:spPr>
        <p:txBody>
          <a:bodyPr anchor="ctr"/>
          <a:lstStyle>
            <a:lvl1pPr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D853E3-83ED-4AF0-AF76-93ACBB3A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184" y="987425"/>
            <a:ext cx="6166382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D59CCC-9BEE-403C-8E5E-BE4E71AB0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312" y="2057400"/>
            <a:ext cx="361285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3AAF9A18-CBCA-4538-861B-FE0A3F8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14E6DD41-2ECE-46C3-B5F1-B12648A02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4A33A523-508A-4D0F-97E6-0EAA24180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4B18469-794B-4A34-A276-D980013B45A9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5EC34E5C-8DA9-4C0B-A78E-69816B2F8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 helye 31">
            <a:extLst>
              <a:ext uri="{FF2B5EF4-FFF2-40B4-BE49-F238E27FC236}">
                <a16:creationId xmlns:a16="http://schemas.microsoft.com/office/drawing/2014/main" id="{6633A478-04D9-4D9A-B42F-CED2468D6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AD5AE655-9E97-43E3-A59B-F01652B6C19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9136" y="987425"/>
            <a:ext cx="3612859" cy="90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D3E6118-E422-4DC7-869F-F62529CF75AB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13A7050A-18AD-43C5-AB96-753689FC6DEA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28533001-FF9E-4F82-A702-7CAA022896D1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0D978B33-322C-46D7-A4BA-F5DCAB10B9BD}"/>
              </a:ext>
            </a:extLst>
          </p:cNvPr>
          <p:cNvCxnSpPr>
            <a:cxnSpLocks/>
          </p:cNvCxnSpPr>
          <p:nvPr userDrawn="1"/>
        </p:nvCxnSpPr>
        <p:spPr>
          <a:xfrm>
            <a:off x="0" y="906087"/>
            <a:ext cx="105397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1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9240D5-138E-4A60-BC23-18FB3A8E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FDC60B0-5DEB-494B-83E2-027319E89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B4CC07-23AD-41B0-89A7-D7EE6281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F49C0E28-9D21-4116-A3EA-321E1DB4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A62C0907-A08A-4B8A-B7B8-67802791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Internal Knowledge Share Session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8B326B49-5380-45C3-90FC-779DB358B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DC4B381-2345-4BE4-83AA-E6CC9F9FAFC7}"/>
              </a:ext>
            </a:extLst>
          </p:cNvPr>
          <p:cNvSpPr/>
          <p:nvPr userDrawn="1"/>
        </p:nvSpPr>
        <p:spPr>
          <a:xfrm rot="16200000">
            <a:off x="8640750" y="2805101"/>
            <a:ext cx="5450263" cy="1652236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5790286F-2A6B-4360-BC05-B59B6D9194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39764" y="906087"/>
            <a:ext cx="0" cy="54502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 helye 31">
            <a:extLst>
              <a:ext uri="{FF2B5EF4-FFF2-40B4-BE49-F238E27FC236}">
                <a16:creationId xmlns:a16="http://schemas.microsoft.com/office/drawing/2014/main" id="{D2307483-D43B-433A-ACD3-41B806102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748156" y="2904579"/>
            <a:ext cx="5304222" cy="143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hu-HU" sz="4400" b="1" kern="1200" dirty="0">
                <a:solidFill>
                  <a:schemeClr val="tx1"/>
                </a:solidFill>
                <a:latin typeface="Montserrat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/>
              <a:t>SAMPLE SECTION TITLE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2D184F4C-5720-4B99-A286-3C9A18FFB4B9}"/>
              </a:ext>
            </a:extLst>
          </p:cNvPr>
          <p:cNvGrpSpPr/>
          <p:nvPr userDrawn="1"/>
        </p:nvGrpSpPr>
        <p:grpSpPr>
          <a:xfrm>
            <a:off x="10579331" y="181534"/>
            <a:ext cx="1612669" cy="543017"/>
            <a:chOff x="6400800" y="967797"/>
            <a:chExt cx="1612669" cy="543017"/>
          </a:xfrm>
        </p:grpSpPr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9C91EC1E-0F53-4A40-9CBD-B36086A11042}"/>
                </a:ext>
              </a:extLst>
            </p:cNvPr>
            <p:cNvSpPr txBox="1"/>
            <p:nvPr userDrawn="1"/>
          </p:nvSpPr>
          <p:spPr>
            <a:xfrm>
              <a:off x="6400800" y="967797"/>
              <a:ext cx="1612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3B4D63"/>
                  </a:solidFill>
                  <a:latin typeface="Georgia" panose="02040502050405020303" pitchFamily="18" charset="0"/>
                </a:rPr>
                <a:t>STREAM</a:t>
              </a:r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4A2DE153-C984-41B6-9A9E-A1CB3BB61321}"/>
                </a:ext>
              </a:extLst>
            </p:cNvPr>
            <p:cNvSpPr txBox="1"/>
            <p:nvPr userDrawn="1"/>
          </p:nvSpPr>
          <p:spPr>
            <a:xfrm>
              <a:off x="6400800" y="1295370"/>
              <a:ext cx="1537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noProof="1">
                  <a:solidFill>
                    <a:srgbClr val="7F8897"/>
                  </a:solidFill>
                  <a:latin typeface="Georgia" panose="02040502050405020303" pitchFamily="18" charset="0"/>
                </a:rPr>
                <a:t>High Performance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87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3A2CF47-A831-40EB-B3C8-DD82D975F9C9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C6370C-DD44-4EB6-ACAA-FAFFAD536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305" y="6424612"/>
            <a:ext cx="1098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F53110-0F88-4561-B162-D25CF75EE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5276" y="6424612"/>
            <a:ext cx="9470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21ADB1-C71B-4F51-A3DF-650731C7E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9549" y="6424612"/>
            <a:ext cx="112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241A-7C02-4CA6-AE2D-20DA4DEF8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49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8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OpenCLOn12" TargetMode="External"/><Relationship Id="rId2" Type="http://schemas.openxmlformats.org/officeDocument/2006/relationships/hyperlink" Target="https://github.com/KhronosGroup/OpenCL-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CmSoftwarePlatform/rocThrust" TargetMode="External"/><Relationship Id="rId2" Type="http://schemas.openxmlformats.org/officeDocument/2006/relationships/hyperlink" Target="https://github.com/ROCmSoftwarePlatform/rocPRIM/pull/2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ROCmSoftwarePlatform/hipCUB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317E44-2B59-4195-A43F-F688102DB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STANDARDS IN HPC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0FA036-459A-4935-A930-6A74C3944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err="1"/>
              <a:t>There</a:t>
            </a:r>
            <a:r>
              <a:rPr lang="hu-HU"/>
              <a:t> and Back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F3FBB1-00D8-45E6-8851-37D92BA899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8001C0-C553-4D4F-ADBE-0617B399CAB1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1F0707-2626-4E51-8A8D-49CD79695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9F659E-8D6D-4E05-9963-E1FAE1E33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A2FBC53-9D3C-4549-9D12-C8B0B675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err="1"/>
              <a:t>Nvidia</a:t>
            </a:r>
            <a:r>
              <a:rPr lang="hu-HU"/>
              <a:t> has </a:t>
            </a:r>
            <a:r>
              <a:rPr lang="hu-HU" err="1"/>
              <a:t>been</a:t>
            </a:r>
            <a:r>
              <a:rPr lang="hu-HU"/>
              <a:t> a constant </a:t>
            </a:r>
            <a:r>
              <a:rPr lang="hu-HU" err="1"/>
              <a:t>pioneer</a:t>
            </a:r>
            <a:r>
              <a:rPr lang="hu-HU"/>
              <a:t> in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domain</a:t>
            </a:r>
            <a:r>
              <a:rPr lang="hu-HU"/>
              <a:t> of GPGPU </a:t>
            </a:r>
            <a:r>
              <a:rPr lang="hu-HU" err="1"/>
              <a:t>algorithms</a:t>
            </a:r>
            <a:endParaRPr lang="hu-HU"/>
          </a:p>
          <a:p>
            <a:pPr lvl="1"/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sole</a:t>
            </a:r>
            <a:r>
              <a:rPr lang="hu-HU"/>
              <a:t> </a:t>
            </a:r>
            <a:r>
              <a:rPr lang="hu-HU" err="1"/>
              <a:t>pioneer</a:t>
            </a:r>
            <a:r>
              <a:rPr lang="hu-HU"/>
              <a:t>, </a:t>
            </a:r>
            <a:r>
              <a:rPr lang="hu-HU" err="1"/>
              <a:t>but</a:t>
            </a:r>
            <a:r>
              <a:rPr lang="hu-HU"/>
              <a:t> </a:t>
            </a:r>
            <a:r>
              <a:rPr lang="hu-HU" err="1"/>
              <a:t>by</a:t>
            </a:r>
            <a:r>
              <a:rPr lang="hu-HU"/>
              <a:t> far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largest</a:t>
            </a:r>
            <a:r>
              <a:rPr lang="hu-HU"/>
              <a:t> </a:t>
            </a:r>
            <a:r>
              <a:rPr lang="hu-HU" err="1"/>
              <a:t>investment</a:t>
            </a:r>
            <a:endParaRPr lang="hu-HU"/>
          </a:p>
          <a:p>
            <a:r>
              <a:rPr lang="hu-HU"/>
              <a:t>In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past</a:t>
            </a:r>
            <a:r>
              <a:rPr lang="hu-HU"/>
              <a:t> 15 </a:t>
            </a:r>
            <a:r>
              <a:rPr lang="hu-HU" err="1"/>
              <a:t>years</a:t>
            </a:r>
            <a:r>
              <a:rPr lang="hu-HU"/>
              <a:t>, </a:t>
            </a:r>
            <a:r>
              <a:rPr lang="hu-HU" err="1"/>
              <a:t>the</a:t>
            </a:r>
            <a:r>
              <a:rPr lang="hu-HU"/>
              <a:t> CUDA </a:t>
            </a:r>
            <a:r>
              <a:rPr lang="hu-HU" err="1"/>
              <a:t>ecosystem</a:t>
            </a:r>
            <a:r>
              <a:rPr lang="hu-HU"/>
              <a:t> has </a:t>
            </a:r>
            <a:r>
              <a:rPr lang="hu-HU" err="1"/>
              <a:t>gained</a:t>
            </a:r>
            <a:r>
              <a:rPr lang="hu-HU"/>
              <a:t> a </a:t>
            </a:r>
            <a:r>
              <a:rPr lang="hu-HU" err="1"/>
              <a:t>reputation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it’s</a:t>
            </a:r>
            <a:r>
              <a:rPr lang="hu-HU"/>
              <a:t> </a:t>
            </a:r>
            <a:r>
              <a:rPr lang="hu-HU" err="1"/>
              <a:t>stability</a:t>
            </a:r>
            <a:endParaRPr lang="hu-HU"/>
          </a:p>
          <a:p>
            <a:r>
              <a:rPr lang="hu-HU"/>
              <a:t>Wide </a:t>
            </a:r>
            <a:r>
              <a:rPr lang="hu-HU" err="1"/>
              <a:t>assortment</a:t>
            </a:r>
            <a:r>
              <a:rPr lang="hu-HU"/>
              <a:t> of </a:t>
            </a:r>
            <a:r>
              <a:rPr lang="hu-HU" err="1"/>
              <a:t>performant</a:t>
            </a:r>
            <a:r>
              <a:rPr lang="hu-HU"/>
              <a:t>, </a:t>
            </a:r>
            <a:r>
              <a:rPr lang="hu-HU" err="1"/>
              <a:t>turn-key</a:t>
            </a:r>
            <a:r>
              <a:rPr lang="hu-HU"/>
              <a:t> </a:t>
            </a:r>
            <a:r>
              <a:rPr lang="hu-HU" err="1"/>
              <a:t>ready</a:t>
            </a:r>
            <a:r>
              <a:rPr lang="hu-HU"/>
              <a:t> </a:t>
            </a:r>
            <a:r>
              <a:rPr lang="hu-HU" err="1"/>
              <a:t>domain</a:t>
            </a:r>
            <a:r>
              <a:rPr lang="hu-HU"/>
              <a:t> </a:t>
            </a:r>
            <a:r>
              <a:rPr lang="hu-HU" err="1"/>
              <a:t>libraries</a:t>
            </a:r>
            <a:r>
              <a:rPr lang="hu-HU"/>
              <a:t> has </a:t>
            </a:r>
            <a:r>
              <a:rPr lang="hu-HU" err="1"/>
              <a:t>won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hearts</a:t>
            </a:r>
            <a:r>
              <a:rPr lang="hu-HU"/>
              <a:t> of </a:t>
            </a:r>
            <a:r>
              <a:rPr lang="hu-HU" err="1"/>
              <a:t>many</a:t>
            </a:r>
            <a:r>
              <a:rPr lang="hu-HU"/>
              <a:t> </a:t>
            </a:r>
            <a:r>
              <a:rPr lang="hu-HU" err="1"/>
              <a:t>scientists</a:t>
            </a:r>
            <a:r>
              <a:rPr lang="hu-HU"/>
              <a:t>.</a:t>
            </a:r>
          </a:p>
          <a:p>
            <a:r>
              <a:rPr lang="hu-HU" err="1"/>
              <a:t>Comfortable</a:t>
            </a:r>
            <a:r>
              <a:rPr lang="hu-HU"/>
              <a:t> </a:t>
            </a:r>
            <a:r>
              <a:rPr lang="hu-HU" err="1"/>
              <a:t>programming</a:t>
            </a:r>
            <a:r>
              <a:rPr lang="hu-HU"/>
              <a:t> </a:t>
            </a:r>
            <a:r>
              <a:rPr lang="hu-HU" err="1"/>
              <a:t>model</a:t>
            </a:r>
            <a:endParaRPr lang="hu-HU"/>
          </a:p>
          <a:p>
            <a:r>
              <a:rPr lang="hu-HU" err="1"/>
              <a:t>Partnership</a:t>
            </a:r>
            <a:r>
              <a:rPr lang="hu-HU"/>
              <a:t> </a:t>
            </a:r>
            <a:r>
              <a:rPr lang="hu-HU" err="1"/>
              <a:t>programs</a:t>
            </a:r>
            <a:r>
              <a:rPr lang="hu-HU"/>
              <a:t> </a:t>
            </a:r>
            <a:r>
              <a:rPr lang="hu-HU" err="1"/>
              <a:t>provide</a:t>
            </a:r>
            <a:r>
              <a:rPr lang="hu-HU"/>
              <a:t> </a:t>
            </a:r>
            <a:r>
              <a:rPr lang="hu-HU" err="1"/>
              <a:t>up</a:t>
            </a:r>
            <a:r>
              <a:rPr lang="hu-HU"/>
              <a:t>-front </a:t>
            </a:r>
            <a:r>
              <a:rPr lang="hu-HU" err="1"/>
              <a:t>benefits</a:t>
            </a:r>
            <a:r>
              <a:rPr lang="hu-HU"/>
              <a:t> (!)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9C26708-AD1A-4BA9-BFC9-FE9F9DA1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UNDERSTANDING THE DEFAULTS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D759D5-8560-455E-B6EC-DF4D0DE7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B07CB8-9CA6-422E-BC2D-75BA3776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C01F0C-89CD-4DC2-87AA-2CB6E19F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10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4DC0563-037B-4C5A-99E1-2B9748B69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</p:spTree>
    <p:extLst>
      <p:ext uri="{BB962C8B-B14F-4D97-AF65-F5344CB8AC3E}">
        <p14:creationId xmlns:p14="http://schemas.microsoft.com/office/powerpoint/2010/main" val="397185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792C8E49-2B2B-453F-B86C-00420DF43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212" y="1440917"/>
            <a:ext cx="3976165" cy="3976165"/>
          </a:xfr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0E681AF-2204-4B1E-90DE-4507DD5D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MANY HAVE TRIED…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FB63BC1-2978-4282-8202-2148ACA4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C97F91-F32D-424A-B19F-3C51AEB17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23F84E4-7798-4F0D-A4C1-90B066F4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11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1AAFCFFD-4630-4595-9497-52BF6E41D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  <p:sp>
        <p:nvSpPr>
          <p:cNvPr id="14" name="Tartalom helye 13">
            <a:extLst>
              <a:ext uri="{FF2B5EF4-FFF2-40B4-BE49-F238E27FC236}">
                <a16:creationId xmlns:a16="http://schemas.microsoft.com/office/drawing/2014/main" id="{E637F000-7E23-42F8-886B-1A4E4A6BC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err="1"/>
              <a:t>OpenCL</a:t>
            </a:r>
            <a:r>
              <a:rPr lang="hu-HU"/>
              <a:t> has </a:t>
            </a:r>
            <a:r>
              <a:rPr lang="hu-HU" err="1"/>
              <a:t>been</a:t>
            </a:r>
            <a:r>
              <a:rPr lang="hu-HU"/>
              <a:t> </a:t>
            </a:r>
            <a:r>
              <a:rPr lang="hu-HU" err="1"/>
              <a:t>one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most </a:t>
            </a:r>
            <a:r>
              <a:rPr lang="hu-HU" err="1"/>
              <a:t>persistent</a:t>
            </a:r>
            <a:r>
              <a:rPr lang="hu-HU"/>
              <a:t> </a:t>
            </a:r>
            <a:r>
              <a:rPr lang="hu-HU" err="1"/>
              <a:t>contenders</a:t>
            </a:r>
            <a:r>
              <a:rPr lang="hu-HU"/>
              <a:t> in </a:t>
            </a:r>
            <a:r>
              <a:rPr lang="hu-HU" err="1"/>
              <a:t>breaking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monoculture</a:t>
            </a:r>
            <a:endParaRPr lang="hu-HU"/>
          </a:p>
          <a:p>
            <a:pPr lvl="1"/>
            <a:r>
              <a:rPr lang="hu-HU"/>
              <a:t>Market </a:t>
            </a:r>
            <a:r>
              <a:rPr lang="hu-HU" err="1"/>
              <a:t>penetration</a:t>
            </a:r>
            <a:r>
              <a:rPr lang="hu-HU"/>
              <a:t> is/has </a:t>
            </a:r>
            <a:r>
              <a:rPr lang="hu-HU" err="1"/>
              <a:t>been</a:t>
            </a:r>
            <a:r>
              <a:rPr lang="hu-HU"/>
              <a:t> </a:t>
            </a:r>
            <a:r>
              <a:rPr lang="hu-HU" err="1"/>
              <a:t>below</a:t>
            </a:r>
            <a:r>
              <a:rPr lang="hu-HU"/>
              <a:t> </a:t>
            </a:r>
            <a:r>
              <a:rPr lang="hu-HU" err="1"/>
              <a:t>expectation</a:t>
            </a:r>
            <a:endParaRPr lang="hu-HU"/>
          </a:p>
          <a:p>
            <a:r>
              <a:rPr lang="hu-HU"/>
              <a:t>ABI and </a:t>
            </a:r>
            <a:r>
              <a:rPr lang="hu-HU" err="1"/>
              <a:t>programming</a:t>
            </a:r>
            <a:r>
              <a:rPr lang="hu-HU"/>
              <a:t> </a:t>
            </a:r>
            <a:r>
              <a:rPr lang="hu-HU" err="1"/>
              <a:t>model</a:t>
            </a:r>
            <a:r>
              <a:rPr lang="hu-HU"/>
              <a:t> is </a:t>
            </a:r>
            <a:r>
              <a:rPr lang="hu-HU" err="1"/>
              <a:t>still</a:t>
            </a:r>
            <a:r>
              <a:rPr lang="hu-HU"/>
              <a:t> </a:t>
            </a:r>
            <a:r>
              <a:rPr lang="hu-HU" err="1"/>
              <a:t>favored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this</a:t>
            </a:r>
            <a:r>
              <a:rPr lang="hu-HU"/>
              <a:t> </a:t>
            </a:r>
            <a:r>
              <a:rPr lang="hu-HU" err="1"/>
              <a:t>day</a:t>
            </a:r>
            <a:endParaRPr lang="hu-HU"/>
          </a:p>
          <a:p>
            <a:pPr lvl="1"/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just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GPGPU</a:t>
            </a:r>
          </a:p>
          <a:p>
            <a:pPr lvl="1"/>
            <a:r>
              <a:rPr lang="hu-HU" err="1"/>
              <a:t>Custom</a:t>
            </a:r>
            <a:r>
              <a:rPr lang="hu-HU"/>
              <a:t> </a:t>
            </a:r>
            <a:r>
              <a:rPr lang="hu-HU" err="1"/>
              <a:t>embedded</a:t>
            </a:r>
            <a:endParaRPr lang="hu-HU"/>
          </a:p>
          <a:p>
            <a:pPr lvl="1"/>
            <a:r>
              <a:rPr lang="hu-HU"/>
              <a:t>AI </a:t>
            </a:r>
            <a:r>
              <a:rPr lang="hu-HU" err="1"/>
              <a:t>accelerators</a:t>
            </a:r>
            <a:endParaRPr lang="hu-HU"/>
          </a:p>
          <a:p>
            <a:pPr lvl="1"/>
            <a:r>
              <a:rPr lang="hu-HU" err="1"/>
              <a:t>DSPs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9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B119A798-F97D-4ECA-945B-C9C9ED2C4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2" y="970771"/>
            <a:ext cx="6460954" cy="5304223"/>
          </a:xfrm>
        </p:spPr>
        <p:txBody>
          <a:bodyPr/>
          <a:lstStyle/>
          <a:p>
            <a:r>
              <a:rPr lang="hu-HU" sz="2000"/>
              <a:t>The </a:t>
            </a:r>
            <a:r>
              <a:rPr lang="hu-HU" sz="2000" err="1"/>
              <a:t>Heterogeneous</a:t>
            </a:r>
            <a:r>
              <a:rPr lang="hu-HU" sz="2000"/>
              <a:t> </a:t>
            </a:r>
            <a:r>
              <a:rPr lang="hu-HU" sz="2000" err="1"/>
              <a:t>Interface</a:t>
            </a:r>
            <a:r>
              <a:rPr lang="hu-HU" sz="2000"/>
              <a:t> </a:t>
            </a:r>
            <a:r>
              <a:rPr lang="hu-HU" sz="2000" err="1"/>
              <a:t>for</a:t>
            </a:r>
            <a:r>
              <a:rPr lang="hu-HU" sz="2000"/>
              <a:t> </a:t>
            </a:r>
            <a:r>
              <a:rPr lang="hu-HU" sz="2000" err="1"/>
              <a:t>Portability</a:t>
            </a:r>
            <a:r>
              <a:rPr lang="hu-HU" sz="2000"/>
              <a:t> (HIP) is </a:t>
            </a:r>
            <a:r>
              <a:rPr lang="hu-HU" sz="2000" err="1"/>
              <a:t>AMD’s</a:t>
            </a:r>
            <a:r>
              <a:rPr lang="hu-HU" sz="2000"/>
              <a:t> </a:t>
            </a:r>
            <a:r>
              <a:rPr lang="hu-HU" sz="2000" err="1"/>
              <a:t>dedicated</a:t>
            </a:r>
            <a:r>
              <a:rPr lang="hu-HU" sz="2000"/>
              <a:t> GPU </a:t>
            </a:r>
            <a:r>
              <a:rPr lang="hu-HU" sz="2000" err="1"/>
              <a:t>programming</a:t>
            </a:r>
            <a:r>
              <a:rPr lang="hu-HU" sz="2000"/>
              <a:t> </a:t>
            </a:r>
            <a:r>
              <a:rPr lang="hu-HU" sz="2000" err="1"/>
              <a:t>environment</a:t>
            </a:r>
            <a:r>
              <a:rPr lang="hu-HU" sz="2000"/>
              <a:t> </a:t>
            </a:r>
            <a:r>
              <a:rPr lang="hu-HU" sz="2000" err="1"/>
              <a:t>for</a:t>
            </a:r>
            <a:r>
              <a:rPr lang="hu-HU" sz="2000"/>
              <a:t> designing </a:t>
            </a:r>
            <a:r>
              <a:rPr lang="hu-HU" sz="2000" err="1"/>
              <a:t>high</a:t>
            </a:r>
            <a:r>
              <a:rPr lang="hu-HU" sz="2000"/>
              <a:t> performance </a:t>
            </a:r>
            <a:r>
              <a:rPr lang="hu-HU" sz="2000" err="1"/>
              <a:t>kernels</a:t>
            </a:r>
            <a:r>
              <a:rPr lang="hu-HU" sz="2000"/>
              <a:t> </a:t>
            </a:r>
            <a:r>
              <a:rPr lang="hu-HU" sz="2000" err="1"/>
              <a:t>on</a:t>
            </a:r>
            <a:r>
              <a:rPr lang="hu-HU" sz="2000"/>
              <a:t> GPU hardware</a:t>
            </a:r>
          </a:p>
          <a:p>
            <a:r>
              <a:rPr lang="en-US" sz="2000"/>
              <a:t>HIP is a C++ runtime API and programming language that allows developers to create portable applications </a:t>
            </a:r>
            <a:r>
              <a:rPr lang="en-US" sz="2000">
                <a:solidFill>
                  <a:srgbClr val="FCA90B"/>
                </a:solidFill>
              </a:rPr>
              <a:t>on AMD and NVIDIA</a:t>
            </a:r>
            <a:r>
              <a:rPr lang="en-US" sz="2000"/>
              <a:t> platforms</a:t>
            </a:r>
            <a:endParaRPr lang="hu-HU" sz="2000"/>
          </a:p>
          <a:p>
            <a:r>
              <a:rPr lang="en-US" sz="2000"/>
              <a:t>This means developers can </a:t>
            </a:r>
            <a:r>
              <a:rPr lang="en-US" sz="2000">
                <a:solidFill>
                  <a:srgbClr val="FCA90B"/>
                </a:solidFill>
              </a:rPr>
              <a:t>write</a:t>
            </a:r>
            <a:r>
              <a:rPr lang="en-US" sz="2000"/>
              <a:t> their GPU applications and </a:t>
            </a:r>
            <a:r>
              <a:rPr lang="en-US" sz="2000">
                <a:solidFill>
                  <a:srgbClr val="FCA90B"/>
                </a:solidFill>
              </a:rPr>
              <a:t>with very minimal changes</a:t>
            </a:r>
            <a:r>
              <a:rPr lang="en-US" sz="2000"/>
              <a:t> be able to run their code in either environment</a:t>
            </a:r>
            <a:endParaRPr lang="hu-HU" sz="2000"/>
          </a:p>
          <a:p>
            <a:r>
              <a:rPr lang="en-US" sz="2000">
                <a:solidFill>
                  <a:srgbClr val="FCA90B"/>
                </a:solidFill>
              </a:rPr>
              <a:t>Syntax wise, HIP is similar to CUDA</a:t>
            </a:r>
            <a:r>
              <a:rPr lang="en-US" sz="2000"/>
              <a:t> and has virtually no performance overhead on NVIDIA systems</a:t>
            </a:r>
            <a:endParaRPr lang="hu-HU" sz="2000"/>
          </a:p>
          <a:p>
            <a:r>
              <a:rPr lang="en-US" sz="2000"/>
              <a:t>HIP includes a </a:t>
            </a:r>
            <a:r>
              <a:rPr lang="en-US" sz="2000">
                <a:solidFill>
                  <a:srgbClr val="FCA90B"/>
                </a:solidFill>
              </a:rPr>
              <a:t>rich set of libraries</a:t>
            </a:r>
            <a:r>
              <a:rPr lang="en-US" sz="2000"/>
              <a:t> and tools support</a:t>
            </a:r>
            <a:endParaRPr lang="hu-HU" sz="2000"/>
          </a:p>
          <a:p>
            <a:endParaRPr lang="hu-HU" sz="180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5343E73B-9D60-43B2-85D9-4D60DAB5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CUDA TO HIP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726DA93-EEB2-45A2-9C14-A554E291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4E3E44-BAEA-4011-97BF-F0213BA2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9CAFE8E-E1CA-42CF-BC17-7B896A9C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12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D3BA22C-CE20-413F-B989-E6E690BEB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B6DF2F7C-5356-4475-BD41-4C339B4ECEEF}"/>
              </a:ext>
            </a:extLst>
          </p:cNvPr>
          <p:cNvSpPr txBox="1">
            <a:spLocks/>
          </p:cNvSpPr>
          <p:nvPr/>
        </p:nvSpPr>
        <p:spPr>
          <a:xfrm>
            <a:off x="73428" y="5950863"/>
            <a:ext cx="8558325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https://developer.amd.com/wp-content/resources/ROCm%20Learning%20Centre/chapter3/HIP-Coding-3.pdf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A582429-1FC6-42C4-96DE-BEAF3C0C9ADC}"/>
              </a:ext>
            </a:extLst>
          </p:cNvPr>
          <p:cNvSpPr txBox="1"/>
          <p:nvPr/>
        </p:nvSpPr>
        <p:spPr>
          <a:xfrm>
            <a:off x="73428" y="645028"/>
            <a:ext cx="4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>
                <a:solidFill>
                  <a:srgbClr val="FFC000"/>
                </a:solidFill>
              </a:rPr>
              <a:t>”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059B756-360A-4D31-B676-D559B67CA25D}"/>
              </a:ext>
            </a:extLst>
          </p:cNvPr>
          <p:cNvSpPr txBox="1"/>
          <p:nvPr/>
        </p:nvSpPr>
        <p:spPr>
          <a:xfrm>
            <a:off x="1426356" y="5442824"/>
            <a:ext cx="4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>
                <a:solidFill>
                  <a:srgbClr val="FFC000"/>
                </a:solidFill>
              </a:rPr>
              <a:t>”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82321624-19D6-4392-A5E3-9596AF37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382" y="1059965"/>
            <a:ext cx="3747669" cy="2281722"/>
          </a:xfrm>
          <a:prstGeom prst="rect">
            <a:avLst/>
          </a:prstGeom>
        </p:spPr>
      </p:pic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2CB3EC11-F1E9-4B09-9EE0-419DDAC156E5}"/>
              </a:ext>
            </a:extLst>
          </p:cNvPr>
          <p:cNvCxnSpPr>
            <a:cxnSpLocks/>
          </p:cNvCxnSpPr>
          <p:nvPr/>
        </p:nvCxnSpPr>
        <p:spPr>
          <a:xfrm flipV="1">
            <a:off x="8495071" y="2943778"/>
            <a:ext cx="814111" cy="784614"/>
          </a:xfrm>
          <a:prstGeom prst="straightConnector1">
            <a:avLst/>
          </a:prstGeom>
          <a:ln w="38100">
            <a:solidFill>
              <a:srgbClr val="FCA9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86D501C-8C1A-4F73-BC5D-75EC0AED964E}"/>
              </a:ext>
            </a:extLst>
          </p:cNvPr>
          <p:cNvSpPr txBox="1"/>
          <p:nvPr/>
        </p:nvSpPr>
        <p:spPr>
          <a:xfrm>
            <a:off x="6734296" y="3786850"/>
            <a:ext cx="368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err="1">
                <a:latin typeface="Montserrat" panose="00000500000000000000" pitchFamily="50" charset="-18"/>
              </a:rPr>
              <a:t>Launch</a:t>
            </a:r>
            <a:r>
              <a:rPr lang="hu-HU" sz="2000">
                <a:latin typeface="Montserrat" panose="00000500000000000000" pitchFamily="50" charset="-18"/>
              </a:rPr>
              <a:t> of </a:t>
            </a:r>
            <a:r>
              <a:rPr lang="hu-HU" sz="2000" err="1">
                <a:latin typeface="Montserrat" panose="00000500000000000000" pitchFamily="50" charset="-18"/>
              </a:rPr>
              <a:t>GPUOpen</a:t>
            </a:r>
            <a:r>
              <a:rPr lang="hu-HU" sz="2000">
                <a:latin typeface="Montserrat" panose="00000500000000000000" pitchFamily="50" charset="-18"/>
              </a:rPr>
              <a:t>, </a:t>
            </a:r>
            <a:r>
              <a:rPr lang="hu-HU" sz="2000" err="1">
                <a:latin typeface="Montserrat" panose="00000500000000000000" pitchFamily="50" charset="-18"/>
              </a:rPr>
              <a:t>alongside</a:t>
            </a:r>
            <a:r>
              <a:rPr lang="hu-HU" sz="2000">
                <a:latin typeface="Montserrat" panose="00000500000000000000" pitchFamily="50" charset="-18"/>
              </a:rPr>
              <a:t> </a:t>
            </a:r>
            <a:r>
              <a:rPr lang="hu-HU" sz="2000" err="1">
                <a:latin typeface="Montserrat" panose="00000500000000000000" pitchFamily="50" charset="-18"/>
              </a:rPr>
              <a:t>initial</a:t>
            </a:r>
            <a:r>
              <a:rPr lang="hu-HU" sz="2000">
                <a:latin typeface="Montserrat" panose="00000500000000000000" pitchFamily="50" charset="-18"/>
              </a:rPr>
              <a:t> HIP </a:t>
            </a:r>
            <a:r>
              <a:rPr lang="hu-HU" sz="2000" err="1">
                <a:latin typeface="Montserrat" panose="00000500000000000000" pitchFamily="50" charset="-18"/>
              </a:rPr>
              <a:t>release</a:t>
            </a:r>
            <a:r>
              <a:rPr lang="hu-HU" sz="2000">
                <a:latin typeface="Montserrat" panose="00000500000000000000" pitchFamily="50" charset="-18"/>
              </a:rPr>
              <a:t> in 2016 Jan</a:t>
            </a:r>
          </a:p>
        </p:txBody>
      </p:sp>
    </p:spTree>
    <p:extLst>
      <p:ext uri="{BB962C8B-B14F-4D97-AF65-F5344CB8AC3E}">
        <p14:creationId xmlns:p14="http://schemas.microsoft.com/office/powerpoint/2010/main" val="30502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D76AD8-47C0-4B2A-9E4B-71CD40C3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JUST 2 VENDORS FOR A MOMENT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8AA681-EC08-45CA-9736-0A48359E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err="1"/>
              <a:t>How</a:t>
            </a:r>
            <a:r>
              <a:rPr lang="hu-HU"/>
              <a:t> </a:t>
            </a:r>
            <a:r>
              <a:rPr lang="hu-HU" err="1"/>
              <a:t>many</a:t>
            </a:r>
            <a:r>
              <a:rPr lang="hu-HU"/>
              <a:t> back-</a:t>
            </a:r>
            <a:r>
              <a:rPr lang="hu-HU" err="1"/>
              <a:t>ends</a:t>
            </a:r>
            <a:r>
              <a:rPr lang="hu-HU"/>
              <a:t> </a:t>
            </a:r>
            <a:r>
              <a:rPr lang="hu-HU" err="1"/>
              <a:t>do</a:t>
            </a:r>
            <a:r>
              <a:rPr lang="hu-HU"/>
              <a:t> I </a:t>
            </a:r>
            <a:r>
              <a:rPr lang="hu-HU" err="1"/>
              <a:t>need</a:t>
            </a:r>
            <a:r>
              <a:rPr lang="hu-HU"/>
              <a:t>?</a:t>
            </a:r>
          </a:p>
          <a:p>
            <a:pPr lvl="1"/>
            <a:r>
              <a:rPr lang="hu-HU"/>
              <a:t>CUDA</a:t>
            </a:r>
          </a:p>
          <a:p>
            <a:pPr lvl="1"/>
            <a:r>
              <a:rPr lang="hu-HU"/>
              <a:t>HIP</a:t>
            </a:r>
          </a:p>
          <a:p>
            <a:pPr lvl="1"/>
            <a:r>
              <a:rPr lang="hu-HU"/>
              <a:t>HIP-CPU</a:t>
            </a:r>
          </a:p>
          <a:p>
            <a:pPr lvl="1"/>
            <a:r>
              <a:rPr lang="hu-HU"/>
              <a:t>(</a:t>
            </a:r>
            <a:r>
              <a:rPr lang="hu-HU" err="1"/>
              <a:t>Vanilla</a:t>
            </a:r>
            <a:r>
              <a:rPr lang="hu-HU"/>
              <a:t> ISO C/C++?)</a:t>
            </a:r>
          </a:p>
          <a:p>
            <a:r>
              <a:rPr lang="hu-HU"/>
              <a:t>3-4 </a:t>
            </a:r>
            <a:r>
              <a:rPr lang="hu-HU" err="1"/>
              <a:t>codes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execute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typical</a:t>
            </a:r>
            <a:r>
              <a:rPr lang="hu-HU"/>
              <a:t> </a:t>
            </a:r>
            <a:r>
              <a:rPr lang="hu-HU" err="1"/>
              <a:t>systems</a:t>
            </a:r>
            <a:endParaRPr lang="hu-HU"/>
          </a:p>
          <a:p>
            <a:pPr lvl="1"/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even</a:t>
            </a:r>
            <a:r>
              <a:rPr lang="hu-HU"/>
              <a:t> </a:t>
            </a:r>
            <a:r>
              <a:rPr lang="hu-HU" err="1"/>
              <a:t>including</a:t>
            </a:r>
            <a:r>
              <a:rPr lang="hu-HU"/>
              <a:t> Intel HW</a:t>
            </a:r>
          </a:p>
          <a:p>
            <a:r>
              <a:rPr lang="hu-HU" err="1"/>
              <a:t>Isn’t</a:t>
            </a:r>
            <a:r>
              <a:rPr lang="hu-HU"/>
              <a:t> </a:t>
            </a:r>
            <a:r>
              <a:rPr lang="hu-HU" err="1"/>
              <a:t>there</a:t>
            </a:r>
            <a:r>
              <a:rPr lang="hu-HU"/>
              <a:t> a </a:t>
            </a:r>
            <a:r>
              <a:rPr lang="hu-HU" err="1"/>
              <a:t>better</a:t>
            </a:r>
            <a:r>
              <a:rPr lang="hu-HU"/>
              <a:t> </a:t>
            </a:r>
            <a:r>
              <a:rPr lang="hu-HU" err="1"/>
              <a:t>way</a:t>
            </a:r>
            <a:r>
              <a:rPr lang="hu-HU"/>
              <a:t>?</a:t>
            </a:r>
          </a:p>
          <a:p>
            <a:pPr lvl="1"/>
            <a:r>
              <a:rPr lang="hu-HU" err="1"/>
              <a:t>OpenCL</a:t>
            </a:r>
            <a:r>
              <a:rPr lang="hu-HU"/>
              <a:t> </a:t>
            </a:r>
            <a:r>
              <a:rPr lang="hu-HU" err="1"/>
              <a:t>already</a:t>
            </a:r>
            <a:r>
              <a:rPr lang="hu-HU"/>
              <a:t> </a:t>
            </a:r>
            <a:r>
              <a:rPr lang="hu-HU" err="1"/>
              <a:t>did</a:t>
            </a:r>
            <a:r>
              <a:rPr lang="hu-HU"/>
              <a:t> </a:t>
            </a:r>
            <a:r>
              <a:rPr lang="hu-HU" err="1"/>
              <a:t>this</a:t>
            </a:r>
            <a:r>
              <a:rPr lang="hu-HU"/>
              <a:t>. 10 </a:t>
            </a:r>
            <a:r>
              <a:rPr lang="hu-HU" err="1"/>
              <a:t>years</a:t>
            </a:r>
            <a:r>
              <a:rPr lang="hu-HU"/>
              <a:t> </a:t>
            </a:r>
            <a:r>
              <a:rPr lang="hu-HU" err="1"/>
              <a:t>ago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1E657F-F96C-4D88-A824-B19BBB610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C618FB8-8AFF-4824-9CBD-B8D75840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E1ACE6A-BE10-4EAD-A489-C36DDA464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DA8FF8-DCA7-40E1-9BDB-7F6928BB4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13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EC216EED-D4A1-4A20-B668-2A06011F2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8E57E78F-89B9-4215-9BB3-635A9A963007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 err="1"/>
              <a:t>Target</a:t>
            </a:r>
            <a:r>
              <a:rPr lang="hu-HU"/>
              <a:t> </a:t>
            </a:r>
            <a:r>
              <a:rPr lang="hu-HU" err="1"/>
              <a:t>GPUs</a:t>
            </a:r>
            <a:r>
              <a:rPr lang="hu-HU"/>
              <a:t> and </a:t>
            </a:r>
            <a:r>
              <a:rPr lang="hu-HU" err="1"/>
              <a:t>CPUs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06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8094D1-A3AD-4064-B965-EBA5366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089B97-50AD-4326-85C2-8CD8F2637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err="1"/>
              <a:t>Why</a:t>
            </a:r>
            <a:r>
              <a:rPr lang="hu-HU"/>
              <a:t> </a:t>
            </a:r>
            <a:r>
              <a:rPr lang="hu-HU" err="1"/>
              <a:t>do</a:t>
            </a:r>
            <a:r>
              <a:rPr lang="hu-HU"/>
              <a:t> </a:t>
            </a:r>
            <a:r>
              <a:rPr lang="hu-HU" err="1"/>
              <a:t>standards</a:t>
            </a:r>
            <a:r>
              <a:rPr lang="hu-HU"/>
              <a:t> </a:t>
            </a:r>
            <a:r>
              <a:rPr lang="hu-HU" err="1"/>
              <a:t>matter</a:t>
            </a:r>
            <a:r>
              <a:rPr lang="hu-HU"/>
              <a:t>?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1A2B0F-68E7-449A-8660-14E645AE38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82084D-6F94-4D1F-9EB9-E6A4FCC05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0A5393-0FEF-439C-873A-68F7967E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28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05A9BAD-5DDA-42DE-A725-B45B7A080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Standard</a:t>
            </a:r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49B5E179-25E0-4D6A-8483-7F61C5359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" y="1716194"/>
            <a:ext cx="4916488" cy="3277658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7A103A3D-4D9C-45D1-800F-191B830FB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err="1"/>
              <a:t>Plurality</a:t>
            </a:r>
            <a:endParaRPr lang="hu-HU"/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D52905AF-F371-428A-9E55-183F003959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79" y="1391978"/>
            <a:ext cx="4941887" cy="3953509"/>
          </a:xfr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634F5D99-D82E-4758-BF56-F8050DE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WHY DO STANDARDS MATTER?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8148C80-6237-4083-994F-9281776A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7BB14-D565-429C-99E6-5755B034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67E8E1F-92B5-46C5-8AEF-A0D9A5D4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15</a:t>
            </a:fld>
            <a:endParaRPr lang="hu-HU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DAFBAA9C-0D76-4702-A0B2-D1A316425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EA1D055B-E2D0-4F66-91C2-443E66DCE7E7}"/>
              </a:ext>
            </a:extLst>
          </p:cNvPr>
          <p:cNvSpPr txBox="1">
            <a:spLocks/>
          </p:cNvSpPr>
          <p:nvPr/>
        </p:nvSpPr>
        <p:spPr>
          <a:xfrm>
            <a:off x="73428" y="5950863"/>
            <a:ext cx="5772833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https://commons.wikimedia.org/wiki/File:USB-C_plug,_focus_stacked.jpg</a:t>
            </a:r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9E056651-E852-4E73-AC66-ED33287D89B3}"/>
              </a:ext>
            </a:extLst>
          </p:cNvPr>
          <p:cNvSpPr txBox="1">
            <a:spLocks/>
          </p:cNvSpPr>
          <p:nvPr/>
        </p:nvSpPr>
        <p:spPr>
          <a:xfrm>
            <a:off x="5987846" y="5950863"/>
            <a:ext cx="4641809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https://commons.wikimedia.org/wiki/File:Plug_types.svg</a:t>
            </a:r>
          </a:p>
        </p:txBody>
      </p:sp>
    </p:spTree>
    <p:extLst>
      <p:ext uri="{BB962C8B-B14F-4D97-AF65-F5344CB8AC3E}">
        <p14:creationId xmlns:p14="http://schemas.microsoft.com/office/powerpoint/2010/main" val="223811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id="{E3E61517-7335-4239-B313-5DC8FF2488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4" y="2284218"/>
            <a:ext cx="5115551" cy="2289564"/>
          </a:xfr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8D2584-C479-40AF-B379-226F413D7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/>
              <a:t>Re-</a:t>
            </a:r>
            <a:r>
              <a:rPr lang="hu-HU" err="1"/>
              <a:t>imagination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API</a:t>
            </a:r>
          </a:p>
          <a:p>
            <a:r>
              <a:rPr lang="hu-HU" err="1"/>
              <a:t>Builds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top of </a:t>
            </a:r>
            <a:r>
              <a:rPr lang="hu-HU" err="1"/>
              <a:t>the</a:t>
            </a:r>
            <a:r>
              <a:rPr lang="hu-HU"/>
              <a:t> last </a:t>
            </a:r>
            <a:r>
              <a:rPr lang="hu-HU" err="1"/>
              <a:t>widely</a:t>
            </a:r>
            <a:r>
              <a:rPr lang="hu-HU"/>
              <a:t> </a:t>
            </a:r>
            <a:r>
              <a:rPr lang="hu-HU" err="1"/>
              <a:t>adopted</a:t>
            </a:r>
            <a:r>
              <a:rPr lang="hu-HU"/>
              <a:t> version, 1.2</a:t>
            </a:r>
          </a:p>
          <a:p>
            <a:r>
              <a:rPr lang="hu-HU" err="1"/>
              <a:t>Adopts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Vulkan</a:t>
            </a:r>
            <a:r>
              <a:rPr lang="hu-HU"/>
              <a:t>-like „</a:t>
            </a:r>
            <a:r>
              <a:rPr lang="hu-HU" err="1"/>
              <a:t>slim</a:t>
            </a:r>
            <a:r>
              <a:rPr lang="hu-HU"/>
              <a:t> </a:t>
            </a:r>
            <a:r>
              <a:rPr lang="hu-HU" err="1"/>
              <a:t>core</a:t>
            </a:r>
            <a:r>
              <a:rPr lang="hu-HU"/>
              <a:t> API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everything</a:t>
            </a:r>
            <a:r>
              <a:rPr lang="hu-HU"/>
              <a:t> </a:t>
            </a:r>
            <a:r>
              <a:rPr lang="hu-HU" err="1"/>
              <a:t>else</a:t>
            </a:r>
            <a:r>
              <a:rPr lang="hu-HU"/>
              <a:t> </a:t>
            </a:r>
            <a:r>
              <a:rPr lang="hu-HU" err="1"/>
              <a:t>extensions</a:t>
            </a:r>
            <a:r>
              <a:rPr lang="hu-HU"/>
              <a:t>” </a:t>
            </a:r>
            <a:r>
              <a:rPr lang="hu-HU" err="1"/>
              <a:t>approach</a:t>
            </a:r>
            <a:endParaRPr lang="hu-HU"/>
          </a:p>
          <a:p>
            <a:r>
              <a:rPr lang="hu-HU" err="1"/>
              <a:t>Lowers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bar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adoption</a:t>
            </a:r>
            <a:endParaRPr lang="hu-HU"/>
          </a:p>
          <a:p>
            <a:pPr lvl="1"/>
            <a:r>
              <a:rPr lang="hu-HU" err="1"/>
              <a:t>Newcomers</a:t>
            </a:r>
            <a:endParaRPr lang="hu-HU"/>
          </a:p>
          <a:p>
            <a:pPr lvl="1"/>
            <a:r>
              <a:rPr lang="hu-HU" err="1"/>
              <a:t>Solves</a:t>
            </a:r>
            <a:r>
              <a:rPr lang="hu-HU"/>
              <a:t> </a:t>
            </a:r>
            <a:r>
              <a:rPr lang="hu-HU" err="1"/>
              <a:t>issues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existing</a:t>
            </a:r>
            <a:r>
              <a:rPr lang="hu-HU"/>
              <a:t> </a:t>
            </a:r>
            <a:r>
              <a:rPr lang="hu-HU" err="1"/>
              <a:t>adopters</a:t>
            </a:r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503F6DDF-D14C-4EBD-AC24-80F47E90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OPENCL 3.0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163D3E-A07F-4BD3-A0F8-AB9C6C4A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549910-3F8A-46E7-B90A-1230E1DA5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71D046-4560-4793-9140-0170DE980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16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A16FA62-135F-4FFD-A55F-B4F7ECDFF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120424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2FB9A43-1C84-4B5A-8C91-59C54CFA3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New ICD </a:t>
            </a:r>
            <a:r>
              <a:rPr lang="hu-HU" err="1"/>
              <a:t>Layers</a:t>
            </a:r>
            <a:r>
              <a:rPr lang="hu-HU"/>
              <a:t> </a:t>
            </a:r>
            <a:r>
              <a:rPr lang="hu-HU" err="1"/>
              <a:t>capability</a:t>
            </a:r>
            <a:r>
              <a:rPr lang="hu-HU"/>
              <a:t> </a:t>
            </a:r>
            <a:r>
              <a:rPr lang="hu-HU" err="1"/>
              <a:t>allows</a:t>
            </a:r>
            <a:r>
              <a:rPr lang="hu-HU"/>
              <a:t> </a:t>
            </a:r>
            <a:r>
              <a:rPr lang="hu-HU" err="1"/>
              <a:t>augmenting</a:t>
            </a:r>
            <a:r>
              <a:rPr lang="hu-HU"/>
              <a:t>/</a:t>
            </a:r>
            <a:r>
              <a:rPr lang="hu-HU" err="1"/>
              <a:t>modifying</a:t>
            </a:r>
            <a:r>
              <a:rPr lang="hu-HU"/>
              <a:t> </a:t>
            </a:r>
            <a:r>
              <a:rPr lang="hu-HU" err="1"/>
              <a:t>runtime</a:t>
            </a:r>
            <a:r>
              <a:rPr lang="hu-HU"/>
              <a:t> </a:t>
            </a:r>
            <a:r>
              <a:rPr lang="hu-HU" err="1"/>
              <a:t>behavior</a:t>
            </a:r>
            <a:endParaRPr lang="hu-HU"/>
          </a:p>
          <a:p>
            <a:pPr lvl="1"/>
            <a:r>
              <a:rPr lang="hu-HU"/>
              <a:t>Add </a:t>
            </a:r>
            <a:r>
              <a:rPr lang="hu-HU" err="1"/>
              <a:t>missing</a:t>
            </a:r>
            <a:r>
              <a:rPr lang="hu-HU"/>
              <a:t> </a:t>
            </a:r>
            <a:r>
              <a:rPr lang="hu-HU" err="1"/>
              <a:t>features</a:t>
            </a:r>
            <a:r>
              <a:rPr lang="hu-HU"/>
              <a:t>, </a:t>
            </a:r>
            <a:r>
              <a:rPr lang="hu-HU" err="1"/>
              <a:t>validate</a:t>
            </a:r>
            <a:r>
              <a:rPr lang="hu-HU"/>
              <a:t> </a:t>
            </a:r>
            <a:r>
              <a:rPr lang="hu-HU" err="1"/>
              <a:t>correctness</a:t>
            </a:r>
            <a:r>
              <a:rPr lang="hu-HU"/>
              <a:t>, </a:t>
            </a:r>
            <a:r>
              <a:rPr lang="hu-HU" err="1"/>
              <a:t>trace</a:t>
            </a:r>
            <a:r>
              <a:rPr lang="hu-HU"/>
              <a:t>, </a:t>
            </a:r>
            <a:r>
              <a:rPr lang="hu-HU" err="1"/>
              <a:t>profile</a:t>
            </a:r>
            <a:r>
              <a:rPr lang="hu-HU"/>
              <a:t>, </a:t>
            </a:r>
            <a:r>
              <a:rPr lang="hu-HU" err="1"/>
              <a:t>etc</a:t>
            </a:r>
            <a:endParaRPr lang="hu-HU"/>
          </a:p>
          <a:p>
            <a:r>
              <a:rPr lang="hu-HU" err="1"/>
              <a:t>OpenCL</a:t>
            </a:r>
            <a:r>
              <a:rPr lang="hu-HU"/>
              <a:t> SDK </a:t>
            </a:r>
            <a:r>
              <a:rPr lang="hu-HU" err="1"/>
              <a:t>serves</a:t>
            </a:r>
            <a:r>
              <a:rPr lang="hu-HU"/>
              <a:t> </a:t>
            </a:r>
            <a:r>
              <a:rPr lang="hu-HU" err="1"/>
              <a:t>as</a:t>
            </a:r>
            <a:r>
              <a:rPr lang="hu-HU"/>
              <a:t> a „</a:t>
            </a:r>
            <a:r>
              <a:rPr lang="hu-HU" err="1"/>
              <a:t>one</a:t>
            </a:r>
            <a:r>
              <a:rPr lang="hu-HU"/>
              <a:t>-stop shop”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devs</a:t>
            </a:r>
            <a:endParaRPr lang="hu-HU"/>
          </a:p>
          <a:p>
            <a:pPr lvl="1"/>
            <a:r>
              <a:rPr lang="hu-HU" err="1"/>
              <a:t>Initial</a:t>
            </a:r>
            <a:r>
              <a:rPr lang="hu-HU"/>
              <a:t> batch of </a:t>
            </a:r>
            <a:r>
              <a:rPr lang="hu-HU" err="1"/>
              <a:t>native</a:t>
            </a:r>
            <a:r>
              <a:rPr lang="hu-HU"/>
              <a:t> </a:t>
            </a:r>
            <a:r>
              <a:rPr lang="hu-HU" err="1"/>
              <a:t>samples</a:t>
            </a:r>
            <a:r>
              <a:rPr lang="hu-HU"/>
              <a:t> &amp; </a:t>
            </a:r>
            <a:r>
              <a:rPr lang="hu-HU" err="1"/>
              <a:t>utilities</a:t>
            </a:r>
            <a:r>
              <a:rPr lang="hu-HU"/>
              <a:t> </a:t>
            </a:r>
            <a:r>
              <a:rPr lang="hu-HU" err="1"/>
              <a:t>awarded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Stream</a:t>
            </a:r>
            <a:endParaRPr lang="hu-HU"/>
          </a:p>
          <a:p>
            <a:pPr lvl="2"/>
            <a:r>
              <a:rPr lang="hu-HU" err="1"/>
              <a:t>Coming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 </a:t>
            </a:r>
            <a:r>
              <a:rPr lang="hu-HU">
                <a:hlinkClick r:id="rId2"/>
              </a:rPr>
              <a:t>GitHub</a:t>
            </a:r>
            <a:r>
              <a:rPr lang="hu-HU"/>
              <a:t> </a:t>
            </a:r>
            <a:r>
              <a:rPr lang="hu-HU" err="1"/>
              <a:t>near</a:t>
            </a:r>
            <a:r>
              <a:rPr lang="hu-HU"/>
              <a:t> </a:t>
            </a:r>
            <a:r>
              <a:rPr lang="hu-HU" err="1"/>
              <a:t>you</a:t>
            </a:r>
            <a:endParaRPr lang="hu-HU"/>
          </a:p>
          <a:p>
            <a:r>
              <a:rPr lang="hu-HU" err="1"/>
              <a:t>Defines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semantics</a:t>
            </a:r>
            <a:r>
              <a:rPr lang="hu-HU"/>
              <a:t> of </a:t>
            </a:r>
            <a:r>
              <a:rPr lang="hu-HU" err="1"/>
              <a:t>layered</a:t>
            </a:r>
            <a:r>
              <a:rPr lang="hu-HU"/>
              <a:t> </a:t>
            </a:r>
            <a:r>
              <a:rPr lang="hu-HU" err="1"/>
              <a:t>implementations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fill</a:t>
            </a:r>
            <a:r>
              <a:rPr lang="hu-HU"/>
              <a:t> in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gaps</a:t>
            </a:r>
            <a:r>
              <a:rPr lang="hu-HU"/>
              <a:t> of platform </a:t>
            </a:r>
            <a:r>
              <a:rPr lang="hu-HU" err="1"/>
              <a:t>support</a:t>
            </a:r>
            <a:endParaRPr lang="hu-HU"/>
          </a:p>
          <a:p>
            <a:pPr lvl="1"/>
            <a:r>
              <a:rPr lang="hu-HU"/>
              <a:t>Most </a:t>
            </a:r>
            <a:r>
              <a:rPr lang="hu-HU" err="1"/>
              <a:t>notably</a:t>
            </a:r>
            <a:r>
              <a:rPr lang="hu-HU"/>
              <a:t> </a:t>
            </a:r>
            <a:r>
              <a:rPr lang="hu-HU">
                <a:hlinkClick r:id="rId3"/>
              </a:rPr>
              <a:t>OpenCLOn12</a:t>
            </a:r>
            <a:r>
              <a:rPr lang="hu-HU"/>
              <a:t>, </a:t>
            </a:r>
            <a:r>
              <a:rPr lang="hu-HU" err="1"/>
              <a:t>enabling</a:t>
            </a:r>
            <a:r>
              <a:rPr lang="hu-HU"/>
              <a:t> </a:t>
            </a:r>
            <a:r>
              <a:rPr lang="hu-HU" err="1"/>
              <a:t>OpenCL</a:t>
            </a:r>
            <a:r>
              <a:rPr lang="hu-HU"/>
              <a:t> </a:t>
            </a:r>
            <a:r>
              <a:rPr lang="hu-HU" err="1"/>
              <a:t>across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entire</a:t>
            </a:r>
            <a:r>
              <a:rPr lang="hu-HU"/>
              <a:t> Windows </a:t>
            </a:r>
            <a:r>
              <a:rPr lang="hu-HU" err="1"/>
              <a:t>ecosystem</a:t>
            </a:r>
            <a:r>
              <a:rPr lang="hu-HU"/>
              <a:t>, </a:t>
            </a:r>
            <a:r>
              <a:rPr lang="hu-HU" err="1"/>
              <a:t>regardless</a:t>
            </a:r>
            <a:r>
              <a:rPr lang="hu-HU"/>
              <a:t> of </a:t>
            </a:r>
            <a:r>
              <a:rPr lang="hu-HU" err="1"/>
              <a:t>vendor</a:t>
            </a:r>
            <a:r>
              <a:rPr lang="hu-HU"/>
              <a:t> </a:t>
            </a:r>
            <a:r>
              <a:rPr lang="hu-HU" err="1"/>
              <a:t>support</a:t>
            </a:r>
            <a:r>
              <a:rPr lang="hu-HU"/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EE8C1A6-3FD3-4039-92C6-B9E164D7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OPENCL 3.0 ECOSYSTEM REBOOT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84DFB4-9835-4906-87F4-704B1211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3C0EB8-FF31-4FE9-ACE6-699D6102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A9F825-F611-4BCD-8BA5-AF13FE58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17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112EED93-08F2-46BD-9645-49543E19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32FCF32-3A3E-4EB9-B09F-913C3C20E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72" y="5043949"/>
            <a:ext cx="5989151" cy="1041937"/>
          </a:xfrm>
          <a:prstGeom prst="rect">
            <a:avLst/>
          </a:prstGeom>
        </p:spPr>
      </p:pic>
      <p:sp>
        <p:nvSpPr>
          <p:cNvPr id="10" name="Szöveg helye 3">
            <a:extLst>
              <a:ext uri="{FF2B5EF4-FFF2-40B4-BE49-F238E27FC236}">
                <a16:creationId xmlns:a16="http://schemas.microsoft.com/office/drawing/2014/main" id="{EA879150-E365-4F22-8C45-0B744E438EA2}"/>
              </a:ext>
            </a:extLst>
          </p:cNvPr>
          <p:cNvSpPr txBox="1">
            <a:spLocks/>
          </p:cNvSpPr>
          <p:nvPr/>
        </p:nvSpPr>
        <p:spPr>
          <a:xfrm>
            <a:off x="1799423" y="6010922"/>
            <a:ext cx="6940905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https://www.microsoft.com/en-us/p/opencl-and-opengl-compatibility-pack/9nqpsl29bfff</a:t>
            </a:r>
          </a:p>
        </p:txBody>
      </p:sp>
    </p:spTree>
    <p:extLst>
      <p:ext uri="{BB962C8B-B14F-4D97-AF65-F5344CB8AC3E}">
        <p14:creationId xmlns:p14="http://schemas.microsoft.com/office/powerpoint/2010/main" val="85777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9642FD54-1041-489F-8BF6-225F19554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9621" y="1740029"/>
            <a:ext cx="6865979" cy="3255094"/>
          </a:xfr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C4E68DB3-E524-47DE-BF06-AE8DADDD1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28" y="1013239"/>
            <a:ext cx="3979429" cy="5219289"/>
          </a:xfrm>
        </p:spPr>
        <p:txBody>
          <a:bodyPr/>
          <a:lstStyle/>
          <a:p>
            <a:r>
              <a:rPr lang="hu-HU"/>
              <a:t>Low </a:t>
            </a:r>
            <a:r>
              <a:rPr lang="hu-HU" err="1"/>
              <a:t>level</a:t>
            </a:r>
            <a:r>
              <a:rPr lang="hu-HU"/>
              <a:t> </a:t>
            </a:r>
            <a:r>
              <a:rPr lang="hu-HU" err="1"/>
              <a:t>APIs</a:t>
            </a:r>
            <a:r>
              <a:rPr lang="hu-HU"/>
              <a:t> </a:t>
            </a:r>
            <a:r>
              <a:rPr lang="hu-HU" err="1"/>
              <a:t>allow</a:t>
            </a:r>
            <a:r>
              <a:rPr lang="hu-HU"/>
              <a:t> </a:t>
            </a:r>
            <a:r>
              <a:rPr lang="hu-HU" err="1"/>
              <a:t>implementing</a:t>
            </a:r>
            <a:r>
              <a:rPr lang="hu-HU"/>
              <a:t> </a:t>
            </a:r>
            <a:r>
              <a:rPr lang="hu-HU" err="1"/>
              <a:t>one</a:t>
            </a:r>
            <a:r>
              <a:rPr lang="hu-HU"/>
              <a:t> over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other</a:t>
            </a:r>
            <a:endParaRPr lang="hu-HU"/>
          </a:p>
          <a:p>
            <a:r>
              <a:rPr lang="hu-HU"/>
              <a:t>Re-</a:t>
            </a:r>
            <a:r>
              <a:rPr lang="hu-HU" err="1"/>
              <a:t>introduces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N*M </a:t>
            </a:r>
            <a:r>
              <a:rPr lang="hu-HU" err="1"/>
              <a:t>problem</a:t>
            </a:r>
            <a:endParaRPr lang="hu-HU"/>
          </a:p>
          <a:p>
            <a:pPr lvl="1"/>
            <a:r>
              <a:rPr lang="hu-HU" err="1"/>
              <a:t>Vendors</a:t>
            </a:r>
            <a:r>
              <a:rPr lang="hu-HU"/>
              <a:t> </a:t>
            </a:r>
            <a:r>
              <a:rPr lang="hu-HU" err="1"/>
              <a:t>are</a:t>
            </a:r>
            <a:r>
              <a:rPr lang="hu-HU"/>
              <a:t> </a:t>
            </a:r>
            <a:r>
              <a:rPr lang="hu-HU" err="1"/>
              <a:t>still</a:t>
            </a:r>
            <a:r>
              <a:rPr lang="hu-HU"/>
              <a:t> </a:t>
            </a:r>
            <a:r>
              <a:rPr lang="hu-HU" err="1"/>
              <a:t>encouraged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have</a:t>
            </a:r>
            <a:r>
              <a:rPr lang="hu-HU"/>
              <a:t> 1st </a:t>
            </a:r>
            <a:r>
              <a:rPr lang="hu-HU" err="1"/>
              <a:t>party</a:t>
            </a:r>
            <a:r>
              <a:rPr lang="hu-HU"/>
              <a:t> </a:t>
            </a:r>
            <a:r>
              <a:rPr lang="hu-HU" err="1"/>
              <a:t>support</a:t>
            </a:r>
            <a:endParaRPr lang="hu-HU"/>
          </a:p>
          <a:p>
            <a:r>
              <a:rPr lang="hu-HU"/>
              <a:t>SYCL </a:t>
            </a:r>
            <a:r>
              <a:rPr lang="hu-HU" err="1"/>
              <a:t>implementations</a:t>
            </a:r>
            <a:r>
              <a:rPr lang="hu-HU"/>
              <a:t> </a:t>
            </a:r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noted</a:t>
            </a:r>
            <a:r>
              <a:rPr lang="hu-HU"/>
              <a:t> here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5255E7AA-F852-499B-BE19-0DD6260E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API LAYERING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411FE29-4225-4FC6-AA57-C62AC3C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468548E-0A12-4B77-8009-A599DC1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5D76DA-6F6B-4019-822C-3D85F7B7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18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78AE9C56-D746-4761-BFB5-909819F19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9CA0A74A-E72F-4C97-BF69-AD98C7005F28}"/>
              </a:ext>
            </a:extLst>
          </p:cNvPr>
          <p:cNvSpPr txBox="1">
            <a:spLocks/>
          </p:cNvSpPr>
          <p:nvPr/>
        </p:nvSpPr>
        <p:spPr>
          <a:xfrm>
            <a:off x="2447642" y="5367217"/>
            <a:ext cx="8234320" cy="865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Neil </a:t>
            </a:r>
            <a:r>
              <a:rPr lang="hu-HU" err="1">
                <a:latin typeface="Montserrat" panose="00000500000000000000" pitchFamily="50" charset="-18"/>
              </a:rPr>
              <a:t>Trevett</a:t>
            </a:r>
            <a:r>
              <a:rPr lang="hu-HU">
                <a:latin typeface="Montserrat" panose="00000500000000000000" pitchFamily="50" charset="-18"/>
              </a:rPr>
              <a:t> – </a:t>
            </a:r>
            <a:r>
              <a:rPr lang="hu-HU" err="1">
                <a:latin typeface="Montserrat" panose="00000500000000000000" pitchFamily="50" charset="-18"/>
              </a:rPr>
              <a:t>State</a:t>
            </a:r>
            <a:r>
              <a:rPr lang="hu-HU">
                <a:latin typeface="Montserrat" panose="00000500000000000000" pitchFamily="50" charset="-18"/>
              </a:rPr>
              <a:t> of </a:t>
            </a:r>
            <a:r>
              <a:rPr lang="hu-HU" err="1">
                <a:latin typeface="Montserrat" panose="00000500000000000000" pitchFamily="50" charset="-18"/>
              </a:rPr>
              <a:t>the</a:t>
            </a:r>
            <a:r>
              <a:rPr lang="hu-HU">
                <a:latin typeface="Montserrat" panose="00000500000000000000" pitchFamily="50" charset="-18"/>
              </a:rPr>
              <a:t> Union</a:t>
            </a:r>
          </a:p>
          <a:p>
            <a:r>
              <a:rPr lang="hu-HU">
                <a:latin typeface="Montserrat" panose="00000500000000000000" pitchFamily="50" charset="-18"/>
              </a:rPr>
              <a:t>https://www.khronos.org/assets/uploads/developers/presentations/OpenCL-Update-IWOCL-Apr21_1.pdf</a:t>
            </a:r>
          </a:p>
          <a:p>
            <a:r>
              <a:rPr lang="hu-HU">
                <a:latin typeface="Montserrat" panose="00000500000000000000" pitchFamily="50" charset="-18"/>
              </a:rPr>
              <a:t>© The Khronos® Group Inc.</a:t>
            </a:r>
          </a:p>
        </p:txBody>
      </p:sp>
    </p:spTree>
    <p:extLst>
      <p:ext uri="{BB962C8B-B14F-4D97-AF65-F5344CB8AC3E}">
        <p14:creationId xmlns:p14="http://schemas.microsoft.com/office/powerpoint/2010/main" val="220813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2EE937E-2DC4-45C2-A86D-5BD67A8B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3" y="970772"/>
            <a:ext cx="6330668" cy="5329078"/>
          </a:xfrm>
        </p:spPr>
        <p:txBody>
          <a:bodyPr/>
          <a:lstStyle/>
          <a:p>
            <a:r>
              <a:rPr lang="hu-HU" err="1"/>
              <a:t>Adoption</a:t>
            </a:r>
            <a:r>
              <a:rPr lang="hu-HU"/>
              <a:t> of SYCL 1.2.1 </a:t>
            </a:r>
            <a:r>
              <a:rPr lang="hu-HU" err="1"/>
              <a:t>was</a:t>
            </a:r>
            <a:r>
              <a:rPr lang="hu-HU"/>
              <a:t> </a:t>
            </a:r>
            <a:r>
              <a:rPr lang="hu-HU" err="1"/>
              <a:t>held</a:t>
            </a:r>
            <a:r>
              <a:rPr lang="hu-HU"/>
              <a:t> back </a:t>
            </a:r>
            <a:r>
              <a:rPr lang="hu-HU" err="1"/>
              <a:t>by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adoption</a:t>
            </a:r>
            <a:r>
              <a:rPr lang="hu-HU"/>
              <a:t> of SPIR-V </a:t>
            </a:r>
            <a:r>
              <a:rPr lang="hu-HU" err="1"/>
              <a:t>across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OpenCL</a:t>
            </a:r>
            <a:r>
              <a:rPr lang="hu-HU"/>
              <a:t> </a:t>
            </a:r>
            <a:r>
              <a:rPr lang="hu-HU" err="1"/>
              <a:t>ecosystem</a:t>
            </a:r>
            <a:endParaRPr lang="hu-HU"/>
          </a:p>
          <a:p>
            <a:r>
              <a:rPr lang="hu-HU"/>
              <a:t>SYCL 2020 </a:t>
            </a:r>
            <a:r>
              <a:rPr lang="hu-HU" err="1"/>
              <a:t>introduces</a:t>
            </a:r>
            <a:endParaRPr lang="hu-HU"/>
          </a:p>
          <a:p>
            <a:pPr lvl="1"/>
            <a:r>
              <a:rPr lang="hu-HU"/>
              <a:t>Non-</a:t>
            </a:r>
            <a:r>
              <a:rPr lang="hu-HU" err="1"/>
              <a:t>OpenCL</a:t>
            </a:r>
            <a:r>
              <a:rPr lang="hu-HU"/>
              <a:t> back-</a:t>
            </a:r>
            <a:r>
              <a:rPr lang="hu-HU" err="1"/>
              <a:t>ends</a:t>
            </a:r>
            <a:r>
              <a:rPr lang="hu-HU"/>
              <a:t> </a:t>
            </a:r>
            <a:r>
              <a:rPr lang="hu-HU" err="1"/>
              <a:t>via</a:t>
            </a:r>
            <a:r>
              <a:rPr lang="hu-HU"/>
              <a:t> </a:t>
            </a:r>
            <a:r>
              <a:rPr lang="hu-HU" err="1"/>
              <a:t>generic</a:t>
            </a:r>
            <a:r>
              <a:rPr lang="hu-HU"/>
              <a:t> </a:t>
            </a:r>
            <a:r>
              <a:rPr lang="hu-HU" err="1"/>
              <a:t>interop</a:t>
            </a:r>
            <a:r>
              <a:rPr lang="hu-HU"/>
              <a:t> </a:t>
            </a:r>
            <a:r>
              <a:rPr lang="hu-HU" err="1"/>
              <a:t>system</a:t>
            </a:r>
            <a:endParaRPr lang="hu-HU"/>
          </a:p>
          <a:p>
            <a:pPr lvl="1"/>
            <a:r>
              <a:rPr lang="hu-HU" err="1"/>
              <a:t>Universal</a:t>
            </a:r>
            <a:r>
              <a:rPr lang="hu-HU"/>
              <a:t> </a:t>
            </a:r>
            <a:r>
              <a:rPr lang="hu-HU" err="1"/>
              <a:t>Shared</a:t>
            </a:r>
            <a:r>
              <a:rPr lang="hu-HU"/>
              <a:t> </a:t>
            </a:r>
            <a:r>
              <a:rPr lang="hu-HU" err="1"/>
              <a:t>Memory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capture</a:t>
            </a:r>
            <a:r>
              <a:rPr lang="hu-HU"/>
              <a:t> </a:t>
            </a:r>
            <a:r>
              <a:rPr lang="hu-HU" err="1"/>
              <a:t>host-side</a:t>
            </a:r>
            <a:r>
              <a:rPr lang="hu-HU"/>
              <a:t> </a:t>
            </a:r>
            <a:r>
              <a:rPr lang="hu-HU" err="1"/>
              <a:t>memory</a:t>
            </a:r>
            <a:endParaRPr lang="hu-HU"/>
          </a:p>
          <a:p>
            <a:pPr lvl="1"/>
            <a:r>
              <a:rPr lang="hu-HU" err="1"/>
              <a:t>Improved</a:t>
            </a:r>
            <a:r>
              <a:rPr lang="hu-HU"/>
              <a:t> </a:t>
            </a:r>
            <a:r>
              <a:rPr lang="hu-HU" err="1"/>
              <a:t>buffer</a:t>
            </a:r>
            <a:r>
              <a:rPr lang="hu-HU"/>
              <a:t>, </a:t>
            </a:r>
            <a:r>
              <a:rPr lang="hu-HU" err="1"/>
              <a:t>accessor</a:t>
            </a:r>
            <a:r>
              <a:rPr lang="hu-HU"/>
              <a:t>, </a:t>
            </a:r>
            <a:r>
              <a:rPr lang="hu-HU" err="1"/>
              <a:t>host-task</a:t>
            </a:r>
            <a:r>
              <a:rPr lang="hu-HU"/>
              <a:t> </a:t>
            </a:r>
            <a:r>
              <a:rPr lang="hu-HU" err="1"/>
              <a:t>interfaces</a:t>
            </a:r>
            <a:endParaRPr lang="hu-HU"/>
          </a:p>
          <a:p>
            <a:pPr lvl="1"/>
            <a:r>
              <a:rPr lang="hu-HU" err="1"/>
              <a:t>Built</a:t>
            </a:r>
            <a:r>
              <a:rPr lang="hu-HU"/>
              <a:t>-in </a:t>
            </a:r>
            <a:r>
              <a:rPr lang="hu-HU" err="1"/>
              <a:t>device-side</a:t>
            </a:r>
            <a:r>
              <a:rPr lang="hu-HU"/>
              <a:t> </a:t>
            </a:r>
            <a:r>
              <a:rPr lang="hu-HU" err="1"/>
              <a:t>algorithms</a:t>
            </a:r>
            <a:endParaRPr lang="hu-HU"/>
          </a:p>
          <a:p>
            <a:pPr lvl="1"/>
            <a:r>
              <a:rPr lang="hu-HU" err="1"/>
              <a:t>Minimally</a:t>
            </a:r>
            <a:r>
              <a:rPr lang="hu-HU"/>
              <a:t> C++17 </a:t>
            </a:r>
            <a:r>
              <a:rPr lang="hu-HU" err="1"/>
              <a:t>conformant</a:t>
            </a:r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7D49516-0F11-4421-A114-463503B1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           2020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6840E6-B97A-40DC-BEDA-F1D8A1C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F7C186-2A23-44E8-BBC6-186B6A06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Internal Knowledge Share Session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C5810A-66C3-4A5F-BA7E-2B31696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19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17993B3A-FAFB-4C4C-A54A-FD47FFFCB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pic>
        <p:nvPicPr>
          <p:cNvPr id="8" name="Kép 3">
            <a:extLst>
              <a:ext uri="{FF2B5EF4-FFF2-40B4-BE49-F238E27FC236}">
                <a16:creationId xmlns:a16="http://schemas.microsoft.com/office/drawing/2014/main" id="{5BDDB40E-47C7-4B09-8867-1730E862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993391" cy="906086"/>
          </a:xfrm>
          <a:prstGeom prst="rect">
            <a:avLst/>
          </a:prstGeom>
        </p:spPr>
      </p:pic>
      <p:sp>
        <p:nvSpPr>
          <p:cNvPr id="11" name="Szöveg helye 3">
            <a:extLst>
              <a:ext uri="{FF2B5EF4-FFF2-40B4-BE49-F238E27FC236}">
                <a16:creationId xmlns:a16="http://schemas.microsoft.com/office/drawing/2014/main" id="{991000C1-29CB-458B-A123-7281B2A12CB8}"/>
              </a:ext>
            </a:extLst>
          </p:cNvPr>
          <p:cNvSpPr txBox="1">
            <a:spLocks/>
          </p:cNvSpPr>
          <p:nvPr/>
        </p:nvSpPr>
        <p:spPr>
          <a:xfrm>
            <a:off x="3415727" y="5917262"/>
            <a:ext cx="2989754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https://github.com/illuhad/hipSYCL/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5D10FE2-C763-4E69-9D7D-5A3944375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05" y="970772"/>
            <a:ext cx="4092303" cy="53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5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3541CA-9655-4ED9-B424-A2E1E0A75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434A1-F71C-42E8-B8E2-8AED609B504C}" type="datetime1">
              <a:rPr lang="en-US" smtClean="0"/>
              <a:t>11/9/2021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2AB10CD-0F63-4D77-A7AD-499A9F293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C77287-57F6-448A-B25B-2E4DC8C99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43241A-7C02-4CA6-AE2D-20DA4DEF85B8}" type="slidenum">
              <a:rPr lang="hu-HU" smtClean="0"/>
              <a:t>2</a:t>
            </a:fld>
            <a:endParaRPr lang="hu-HU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42F02C1C-16F3-40A2-87DD-7D1D4CBC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TABLE OF CONTENTS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Dia nagyítása 6">
                <a:extLst>
                  <a:ext uri="{FF2B5EF4-FFF2-40B4-BE49-F238E27FC236}">
                    <a16:creationId xmlns:a16="http://schemas.microsoft.com/office/drawing/2014/main" id="{9F55B6A2-2900-47F7-BED4-CD4E6DC65F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6238855"/>
                  </p:ext>
                </p:extLst>
              </p:nvPr>
            </p:nvGraphicFramePr>
            <p:xfrm>
              <a:off x="423332" y="1019897"/>
              <a:ext cx="4423226" cy="2488065"/>
            </p:xfrm>
            <a:graphic>
              <a:graphicData uri="http://schemas.microsoft.com/office/powerpoint/2016/slidezoom">
                <pslz:sldZm>
                  <pslz:sldZmObj sldId="257" cId="1493512499">
                    <pslz:zmPr id="{CD559ACB-D911-4FB5-8882-11063DE143B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3226" cy="24880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Dia nagyítás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F55B6A2-2900-47F7-BED4-CD4E6DC65F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3332" y="1019897"/>
                <a:ext cx="4423226" cy="24880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Dia nagyítása 7">
                <a:extLst>
                  <a:ext uri="{FF2B5EF4-FFF2-40B4-BE49-F238E27FC236}">
                    <a16:creationId xmlns:a16="http://schemas.microsoft.com/office/drawing/2014/main" id="{E6C44F2E-D274-4F86-9CA9-B444F14D5E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946780"/>
                  </p:ext>
                </p:extLst>
              </p:nvPr>
            </p:nvGraphicFramePr>
            <p:xfrm>
              <a:off x="5558974" y="1019896"/>
              <a:ext cx="4423226" cy="2488065"/>
            </p:xfrm>
            <a:graphic>
              <a:graphicData uri="http://schemas.microsoft.com/office/powerpoint/2016/slidezoom">
                <pslz:sldZm>
                  <pslz:sldZmObj sldId="273" cId="1082356614">
                    <pslz:zmPr id="{3D79AF9E-ED0F-46C5-80BB-F374CEDAE57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3226" cy="24880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Dia nagyítása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6C44F2E-D274-4F86-9CA9-B444F14D5E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8974" y="1019896"/>
                <a:ext cx="4423226" cy="24880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0" name="Szakasznagyítás 9">
                <a:extLst>
                  <a:ext uri="{FF2B5EF4-FFF2-40B4-BE49-F238E27FC236}">
                    <a16:creationId xmlns:a16="http://schemas.microsoft.com/office/drawing/2014/main" id="{6A9D7A03-B213-46DC-9897-025DAE07C9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4354728"/>
                  </p:ext>
                </p:extLst>
              </p:nvPr>
            </p:nvGraphicFramePr>
            <p:xfrm>
              <a:off x="3046187" y="3688122"/>
              <a:ext cx="4423226" cy="2488065"/>
            </p:xfrm>
            <a:graphic>
              <a:graphicData uri="http://schemas.microsoft.com/office/powerpoint/2016/sectionzoom">
                <psez:sectionZm>
                  <psez:sectionZmObj sectionId="{37199833-E04D-4824-A58E-04F1C91E7BE0}">
                    <psez:zmPr id="{6DD2A56C-6462-4F25-B5FF-BD385AA64BEA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3226" cy="24880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0" name="Szakasznagyítás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A9D7A03-B213-46DC-9897-025DAE07C9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6187" y="3688122"/>
                <a:ext cx="4423226" cy="24880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31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265D185-A7BE-48B4-8952-ABD0E105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GROMACS </a:t>
            </a:r>
            <a:r>
              <a:rPr lang="hu-HU" err="1"/>
              <a:t>deprecating</a:t>
            </a:r>
            <a:r>
              <a:rPr lang="hu-HU"/>
              <a:t> </a:t>
            </a:r>
            <a:r>
              <a:rPr lang="hu-HU" err="1"/>
              <a:t>their</a:t>
            </a:r>
            <a:r>
              <a:rPr lang="hu-HU"/>
              <a:t> </a:t>
            </a:r>
            <a:r>
              <a:rPr lang="hu-HU" err="1"/>
              <a:t>OpenCL</a:t>
            </a:r>
            <a:r>
              <a:rPr lang="hu-HU"/>
              <a:t> back-end</a:t>
            </a:r>
          </a:p>
          <a:p>
            <a:r>
              <a:rPr lang="hu-HU"/>
              <a:t>GROMACS </a:t>
            </a:r>
            <a:r>
              <a:rPr lang="hu-HU" err="1"/>
              <a:t>adopting</a:t>
            </a:r>
            <a:r>
              <a:rPr lang="hu-HU"/>
              <a:t> SYCL </a:t>
            </a:r>
            <a:r>
              <a:rPr lang="hu-HU" err="1"/>
              <a:t>as</a:t>
            </a:r>
            <a:r>
              <a:rPr lang="hu-HU"/>
              <a:t> a back-end</a:t>
            </a:r>
          </a:p>
          <a:p>
            <a:r>
              <a:rPr lang="hu-HU"/>
              <a:t>¯\_(ツ)_/¯</a:t>
            </a:r>
          </a:p>
          <a:p>
            <a:pPr lvl="1"/>
            <a:r>
              <a:rPr lang="hu-HU" err="1"/>
              <a:t>Loss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OpenCL</a:t>
            </a:r>
            <a:r>
              <a:rPr lang="hu-HU"/>
              <a:t>? </a:t>
            </a:r>
            <a:r>
              <a:rPr lang="hu-HU" err="1"/>
              <a:t>Win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SYCL? </a:t>
            </a:r>
            <a:r>
              <a:rPr lang="hu-HU" err="1"/>
              <a:t>Win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Khronos?</a:t>
            </a:r>
          </a:p>
          <a:p>
            <a:r>
              <a:rPr lang="hu-HU" err="1"/>
              <a:t>Every</a:t>
            </a:r>
            <a:r>
              <a:rPr lang="hu-HU"/>
              <a:t> project </a:t>
            </a:r>
            <a:r>
              <a:rPr lang="hu-HU" err="1"/>
              <a:t>can</a:t>
            </a:r>
            <a:r>
              <a:rPr lang="hu-HU"/>
              <a:t> </a:t>
            </a:r>
            <a:r>
              <a:rPr lang="hu-HU" err="1"/>
              <a:t>use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standard </a:t>
            </a:r>
            <a:r>
              <a:rPr lang="hu-HU" err="1"/>
              <a:t>which</a:t>
            </a:r>
            <a:r>
              <a:rPr lang="hu-HU"/>
              <a:t> </a:t>
            </a:r>
            <a:r>
              <a:rPr lang="hu-HU" err="1"/>
              <a:t>makes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most </a:t>
            </a:r>
            <a:r>
              <a:rPr lang="hu-HU" err="1"/>
              <a:t>sense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them</a:t>
            </a:r>
            <a:endParaRPr lang="hu-HU"/>
          </a:p>
          <a:p>
            <a:pPr lvl="1"/>
            <a:r>
              <a:rPr lang="hu-HU"/>
              <a:t>SYCL is more </a:t>
            </a:r>
            <a:r>
              <a:rPr lang="hu-HU" err="1"/>
              <a:t>similar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CUDA, starting </a:t>
            </a:r>
            <a:r>
              <a:rPr lang="hu-HU" err="1"/>
              <a:t>with</a:t>
            </a:r>
            <a:r>
              <a:rPr lang="hu-HU"/>
              <a:t> a </a:t>
            </a:r>
            <a:r>
              <a:rPr lang="hu-HU" err="1"/>
              <a:t>similar</a:t>
            </a:r>
            <a:r>
              <a:rPr lang="hu-HU"/>
              <a:t> </a:t>
            </a:r>
            <a:r>
              <a:rPr lang="hu-HU" err="1"/>
              <a:t>single-source</a:t>
            </a:r>
            <a:r>
              <a:rPr lang="hu-HU"/>
              <a:t> </a:t>
            </a:r>
            <a:r>
              <a:rPr lang="hu-HU" err="1"/>
              <a:t>compilation</a:t>
            </a:r>
            <a:r>
              <a:rPr lang="hu-HU"/>
              <a:t> </a:t>
            </a:r>
            <a:r>
              <a:rPr lang="hu-HU" err="1"/>
              <a:t>model</a:t>
            </a:r>
            <a:r>
              <a:rPr lang="hu-HU"/>
              <a:t> and C++ </a:t>
            </a:r>
            <a:r>
              <a:rPr lang="hu-HU" err="1"/>
              <a:t>friendly</a:t>
            </a:r>
            <a:r>
              <a:rPr lang="hu-HU"/>
              <a:t> API</a:t>
            </a:r>
          </a:p>
          <a:p>
            <a:pPr lvl="1"/>
            <a:r>
              <a:rPr lang="hu-HU" err="1"/>
              <a:t>Projects</a:t>
            </a:r>
            <a:r>
              <a:rPr lang="hu-HU"/>
              <a:t> </a:t>
            </a:r>
            <a:r>
              <a:rPr lang="hu-HU" err="1"/>
              <a:t>that</a:t>
            </a:r>
            <a:r>
              <a:rPr lang="hu-HU"/>
              <a:t> </a:t>
            </a:r>
            <a:r>
              <a:rPr lang="hu-HU" err="1"/>
              <a:t>require</a:t>
            </a:r>
            <a:r>
              <a:rPr lang="hu-HU"/>
              <a:t> a </a:t>
            </a:r>
            <a:r>
              <a:rPr lang="hu-HU" err="1"/>
              <a:t>stable</a:t>
            </a:r>
            <a:r>
              <a:rPr lang="hu-HU"/>
              <a:t> ABI (C++ is </a:t>
            </a:r>
            <a:r>
              <a:rPr lang="hu-HU" err="1"/>
              <a:t>nothing</a:t>
            </a:r>
            <a:r>
              <a:rPr lang="hu-HU"/>
              <a:t> </a:t>
            </a:r>
            <a:r>
              <a:rPr lang="hu-HU" err="1"/>
              <a:t>but</a:t>
            </a:r>
            <a:r>
              <a:rPr lang="hu-HU"/>
              <a:t>), </a:t>
            </a:r>
            <a:r>
              <a:rPr lang="hu-HU" err="1"/>
              <a:t>allow</a:t>
            </a:r>
            <a:r>
              <a:rPr lang="hu-HU"/>
              <a:t> </a:t>
            </a:r>
            <a:r>
              <a:rPr lang="hu-HU" err="1"/>
              <a:t>simpler</a:t>
            </a:r>
            <a:r>
              <a:rPr lang="hu-HU"/>
              <a:t> </a:t>
            </a:r>
            <a:r>
              <a:rPr lang="hu-HU" err="1"/>
              <a:t>compilation</a:t>
            </a:r>
            <a:r>
              <a:rPr lang="hu-HU"/>
              <a:t> </a:t>
            </a:r>
            <a:r>
              <a:rPr lang="hu-HU" err="1"/>
              <a:t>model</a:t>
            </a:r>
            <a:r>
              <a:rPr lang="hu-HU"/>
              <a:t> </a:t>
            </a:r>
            <a:r>
              <a:rPr lang="hu-HU" err="1"/>
              <a:t>will</a:t>
            </a:r>
            <a:r>
              <a:rPr lang="hu-HU"/>
              <a:t> </a:t>
            </a:r>
            <a:r>
              <a:rPr lang="hu-HU" err="1"/>
              <a:t>favor</a:t>
            </a:r>
            <a:r>
              <a:rPr lang="hu-HU"/>
              <a:t> </a:t>
            </a:r>
            <a:r>
              <a:rPr lang="hu-HU" err="1"/>
              <a:t>OpenCL</a:t>
            </a:r>
            <a:endParaRPr lang="hu-HU"/>
          </a:p>
          <a:p>
            <a:pPr lvl="1"/>
            <a:r>
              <a:rPr lang="hu-HU"/>
              <a:t>No </a:t>
            </a:r>
            <a:r>
              <a:rPr lang="hu-HU" err="1"/>
              <a:t>one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 </a:t>
            </a:r>
            <a:r>
              <a:rPr lang="hu-HU" err="1"/>
              <a:t>fits</a:t>
            </a:r>
            <a:r>
              <a:rPr lang="hu-HU"/>
              <a:t> </a:t>
            </a:r>
            <a:r>
              <a:rPr lang="hu-HU" err="1"/>
              <a:t>all</a:t>
            </a:r>
            <a:r>
              <a:rPr lang="hu-HU"/>
              <a:t>!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0BCFA-791B-46D1-A021-A463A25C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 ACTUAL NEWS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855876-7690-4527-A484-F596816E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40C117-57A0-4BC6-AAE9-2D3860E4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3178B1-6587-4C55-A983-DF0745F6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20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640852F-E7C6-4131-AC08-28C2263D1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71235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1">
            <a:extLst>
              <a:ext uri="{FF2B5EF4-FFF2-40B4-BE49-F238E27FC236}">
                <a16:creationId xmlns:a16="http://schemas.microsoft.com/office/drawing/2014/main" id="{1FB4353C-EFE9-4F85-A646-100D11E4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03" y="1138273"/>
            <a:ext cx="5527052" cy="410916"/>
          </a:xfrm>
        </p:spPr>
        <p:txBody>
          <a:bodyPr/>
          <a:lstStyle/>
          <a:p>
            <a:r>
              <a:rPr lang="hu-HU" err="1"/>
              <a:t>OpenCL</a:t>
            </a:r>
            <a:r>
              <a:rPr lang="hu-HU"/>
              <a:t> </a:t>
            </a:r>
            <a:r>
              <a:rPr lang="hu-HU" err="1"/>
              <a:t>can</a:t>
            </a:r>
            <a:r>
              <a:rPr lang="hu-HU"/>
              <a:t> go </a:t>
            </a:r>
            <a:r>
              <a:rPr lang="hu-HU" err="1"/>
              <a:t>places</a:t>
            </a:r>
            <a:r>
              <a:rPr lang="hu-HU"/>
              <a:t> SYCL </a:t>
            </a:r>
            <a:r>
              <a:rPr lang="hu-HU" err="1"/>
              <a:t>can’t</a:t>
            </a:r>
            <a:endParaRPr lang="hu-HU"/>
          </a:p>
        </p:txBody>
      </p:sp>
      <p:pic>
        <p:nvPicPr>
          <p:cNvPr id="11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id="{BAF24637-B5C8-4853-8F6A-140855019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5" y="1656954"/>
            <a:ext cx="4916488" cy="2200469"/>
          </a:xfrm>
        </p:spPr>
      </p:pic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3DAB2E3-A3A0-4869-A8A6-785113E9D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0780" y="5714254"/>
            <a:ext cx="5678641" cy="410916"/>
          </a:xfrm>
        </p:spPr>
        <p:txBody>
          <a:bodyPr/>
          <a:lstStyle/>
          <a:p>
            <a:r>
              <a:rPr lang="hu-HU"/>
              <a:t>SYCL </a:t>
            </a:r>
            <a:r>
              <a:rPr lang="hu-HU" err="1"/>
              <a:t>will</a:t>
            </a:r>
            <a:r>
              <a:rPr lang="hu-HU"/>
              <a:t> go </a:t>
            </a:r>
            <a:r>
              <a:rPr lang="hu-HU" err="1"/>
              <a:t>places</a:t>
            </a:r>
            <a:r>
              <a:rPr lang="hu-HU"/>
              <a:t> </a:t>
            </a:r>
            <a:r>
              <a:rPr lang="hu-HU" err="1"/>
              <a:t>OpenCL</a:t>
            </a:r>
            <a:r>
              <a:rPr lang="hu-HU"/>
              <a:t> </a:t>
            </a:r>
            <a:r>
              <a:rPr lang="hu-HU" err="1"/>
              <a:t>won’t</a:t>
            </a:r>
            <a:endParaRPr lang="hu-HU"/>
          </a:p>
        </p:txBody>
      </p:sp>
      <p:pic>
        <p:nvPicPr>
          <p:cNvPr id="9" name="Kép 3">
            <a:extLst>
              <a:ext uri="{FF2B5EF4-FFF2-40B4-BE49-F238E27FC236}">
                <a16:creationId xmlns:a16="http://schemas.microsoft.com/office/drawing/2014/main" id="{F7D9CD91-33B7-45D5-9CCF-97D7DD018A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592650" y="3262089"/>
            <a:ext cx="5846771" cy="2657623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69A332D1-460B-4C35-91BA-0BBCA2F5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set</a:t>
            </a:r>
            <a:r>
              <a:rPr lang="hu-HU"/>
              <a:t>&lt;</a:t>
            </a:r>
            <a:r>
              <a:rPr lang="hu-HU" err="1"/>
              <a:t>khronos</a:t>
            </a:r>
            <a:r>
              <a:rPr lang="hu-HU"/>
              <a:t>::standard&gt;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214BDF-99AD-443B-A4F5-24AC7463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3225FE-2BC3-46AF-9EA2-B35F93ED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A97FCE-CEB9-46E4-A0EE-F0FFF025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21</a:t>
            </a:fld>
            <a:endParaRPr lang="hu-HU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DA0E64A2-445A-4902-85A8-85C177EA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sp>
        <p:nvSpPr>
          <p:cNvPr id="15" name="Nyíl: szalag, balra mutató 14">
            <a:extLst>
              <a:ext uri="{FF2B5EF4-FFF2-40B4-BE49-F238E27FC236}">
                <a16:creationId xmlns:a16="http://schemas.microsoft.com/office/drawing/2014/main" id="{BA23F66F-DAE8-496E-A827-092EB03D366A}"/>
              </a:ext>
            </a:extLst>
          </p:cNvPr>
          <p:cNvSpPr/>
          <p:nvPr/>
        </p:nvSpPr>
        <p:spPr>
          <a:xfrm rot="18639470">
            <a:off x="5893527" y="1633487"/>
            <a:ext cx="1099246" cy="18936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Nyíl: szalag, balra mutató 15">
            <a:extLst>
              <a:ext uri="{FF2B5EF4-FFF2-40B4-BE49-F238E27FC236}">
                <a16:creationId xmlns:a16="http://schemas.microsoft.com/office/drawing/2014/main" id="{E966DFFF-2969-4C75-B62A-1D9C383021D5}"/>
              </a:ext>
            </a:extLst>
          </p:cNvPr>
          <p:cNvSpPr/>
          <p:nvPr/>
        </p:nvSpPr>
        <p:spPr>
          <a:xfrm rot="9010383">
            <a:off x="3626834" y="3749546"/>
            <a:ext cx="1099246" cy="18936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CD58C06-00F6-47B6-A5AD-4623ACDE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Open-</a:t>
            </a:r>
            <a:r>
              <a:rPr lang="hu-HU" err="1"/>
              <a:t>source</a:t>
            </a:r>
            <a:r>
              <a:rPr lang="hu-HU"/>
              <a:t> </a:t>
            </a:r>
            <a:r>
              <a:rPr lang="hu-HU" err="1"/>
              <a:t>algorithm</a:t>
            </a:r>
            <a:r>
              <a:rPr lang="hu-HU"/>
              <a:t> and </a:t>
            </a:r>
            <a:r>
              <a:rPr lang="hu-HU" err="1"/>
              <a:t>domain</a:t>
            </a:r>
            <a:r>
              <a:rPr lang="hu-HU"/>
              <a:t> </a:t>
            </a:r>
            <a:r>
              <a:rPr lang="hu-HU" err="1"/>
              <a:t>libraries</a:t>
            </a:r>
            <a:endParaRPr lang="hu-HU"/>
          </a:p>
          <a:p>
            <a:pPr lvl="1"/>
            <a:r>
              <a:rPr lang="hu-HU"/>
              <a:t>AMD </a:t>
            </a:r>
            <a:r>
              <a:rPr lang="hu-HU" err="1"/>
              <a:t>ROCm’s</a:t>
            </a:r>
            <a:r>
              <a:rPr lang="hu-HU"/>
              <a:t> </a:t>
            </a:r>
            <a:r>
              <a:rPr lang="hu-HU" err="1">
                <a:hlinkClick r:id="rId2"/>
              </a:rPr>
              <a:t>rocPRIM</a:t>
            </a:r>
            <a:r>
              <a:rPr lang="hu-HU"/>
              <a:t> (</a:t>
            </a:r>
            <a:r>
              <a:rPr lang="hu-HU" err="1"/>
              <a:t>development</a:t>
            </a:r>
            <a:r>
              <a:rPr lang="hu-HU"/>
              <a:t> </a:t>
            </a:r>
            <a:r>
              <a:rPr lang="hu-HU" err="1"/>
              <a:t>spearheaded</a:t>
            </a:r>
            <a:r>
              <a:rPr lang="hu-HU"/>
              <a:t> </a:t>
            </a:r>
            <a:r>
              <a:rPr lang="hu-HU" err="1"/>
              <a:t>by</a:t>
            </a:r>
            <a:r>
              <a:rPr lang="hu-HU"/>
              <a:t> </a:t>
            </a:r>
            <a:r>
              <a:rPr lang="hu-HU" err="1"/>
              <a:t>Stream</a:t>
            </a:r>
            <a:r>
              <a:rPr lang="hu-HU"/>
              <a:t> HPC)</a:t>
            </a:r>
          </a:p>
          <a:p>
            <a:pPr lvl="2"/>
            <a:r>
              <a:rPr lang="hu-HU" err="1"/>
              <a:t>Serves</a:t>
            </a:r>
            <a:r>
              <a:rPr lang="hu-HU"/>
              <a:t> </a:t>
            </a:r>
            <a:r>
              <a:rPr lang="hu-HU" err="1"/>
              <a:t>as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common</a:t>
            </a:r>
            <a:r>
              <a:rPr lang="hu-HU"/>
              <a:t> back-end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>
                <a:hlinkClick r:id="rId3"/>
              </a:rPr>
              <a:t>rocThrust</a:t>
            </a:r>
            <a:r>
              <a:rPr lang="hu-HU"/>
              <a:t> a </a:t>
            </a:r>
            <a:r>
              <a:rPr lang="hu-HU" err="1">
                <a:hlinkClick r:id="rId4"/>
              </a:rPr>
              <a:t>hipCUB</a:t>
            </a:r>
            <a:endParaRPr lang="hu-HU"/>
          </a:p>
          <a:p>
            <a:pPr lvl="2"/>
            <a:r>
              <a:rPr lang="hu-HU" err="1"/>
              <a:t>Prime</a:t>
            </a:r>
            <a:r>
              <a:rPr lang="hu-HU"/>
              <a:t> </a:t>
            </a:r>
            <a:r>
              <a:rPr lang="hu-HU" err="1"/>
              <a:t>inspiration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any</a:t>
            </a:r>
            <a:r>
              <a:rPr lang="hu-HU"/>
              <a:t> </a:t>
            </a:r>
            <a:r>
              <a:rPr lang="hu-HU" err="1"/>
              <a:t>other</a:t>
            </a:r>
            <a:r>
              <a:rPr lang="hu-HU"/>
              <a:t> </a:t>
            </a:r>
            <a:r>
              <a:rPr lang="hu-HU" err="1"/>
              <a:t>lib</a:t>
            </a:r>
            <a:r>
              <a:rPr lang="hu-HU"/>
              <a:t> </a:t>
            </a:r>
            <a:r>
              <a:rPr lang="hu-HU" err="1"/>
              <a:t>how</a:t>
            </a:r>
            <a:r>
              <a:rPr lang="hu-HU"/>
              <a:t> </a:t>
            </a:r>
            <a:r>
              <a:rPr lang="hu-HU" err="1"/>
              <a:t>to</a:t>
            </a:r>
            <a:endParaRPr lang="hu-HU"/>
          </a:p>
          <a:p>
            <a:pPr lvl="3"/>
            <a:r>
              <a:rPr lang="hu-HU" err="1"/>
              <a:t>Parametrize</a:t>
            </a:r>
            <a:r>
              <a:rPr lang="hu-HU"/>
              <a:t> </a:t>
            </a:r>
            <a:r>
              <a:rPr lang="hu-HU" err="1"/>
              <a:t>algorithm</a:t>
            </a:r>
            <a:r>
              <a:rPr lang="hu-HU"/>
              <a:t> </a:t>
            </a:r>
            <a:r>
              <a:rPr lang="hu-HU" err="1"/>
              <a:t>implementations</a:t>
            </a:r>
            <a:endParaRPr lang="hu-HU"/>
          </a:p>
          <a:p>
            <a:pPr lvl="3"/>
            <a:r>
              <a:rPr lang="hu-HU" err="1"/>
              <a:t>Tune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GCN/RDNA </a:t>
            </a:r>
            <a:r>
              <a:rPr lang="hu-HU" err="1"/>
              <a:t>architectures</a:t>
            </a:r>
            <a:endParaRPr lang="hu-HU"/>
          </a:p>
          <a:p>
            <a:pPr lvl="1"/>
            <a:r>
              <a:rPr lang="hu-HU" err="1"/>
              <a:t>Domain</a:t>
            </a:r>
            <a:r>
              <a:rPr lang="hu-HU"/>
              <a:t> </a:t>
            </a:r>
            <a:r>
              <a:rPr lang="hu-HU" err="1"/>
              <a:t>libraries</a:t>
            </a:r>
            <a:endParaRPr lang="hu-HU"/>
          </a:p>
          <a:p>
            <a:pPr lvl="2"/>
            <a:r>
              <a:rPr lang="hu-HU" err="1"/>
              <a:t>vkFFT</a:t>
            </a:r>
            <a:r>
              <a:rPr lang="hu-HU"/>
              <a:t> has </a:t>
            </a:r>
            <a:r>
              <a:rPr lang="hu-HU" err="1"/>
              <a:t>proved</a:t>
            </a:r>
            <a:r>
              <a:rPr lang="hu-HU"/>
              <a:t> </a:t>
            </a:r>
            <a:r>
              <a:rPr lang="hu-HU" err="1"/>
              <a:t>itself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various</a:t>
            </a:r>
            <a:r>
              <a:rPr lang="hu-HU"/>
              <a:t> </a:t>
            </a:r>
            <a:r>
              <a:rPr lang="hu-HU" err="1"/>
              <a:t>vendor’s</a:t>
            </a:r>
            <a:r>
              <a:rPr lang="hu-HU"/>
              <a:t> hardware</a:t>
            </a:r>
          </a:p>
          <a:p>
            <a:pPr lvl="2"/>
            <a:r>
              <a:rPr lang="hu-HU" err="1"/>
              <a:t>oneMKL</a:t>
            </a:r>
            <a:r>
              <a:rPr lang="hu-HU"/>
              <a:t> has a </a:t>
            </a:r>
            <a:r>
              <a:rPr lang="hu-HU" err="1"/>
              <a:t>wide</a:t>
            </a:r>
            <a:r>
              <a:rPr lang="hu-HU"/>
              <a:t> </a:t>
            </a:r>
            <a:r>
              <a:rPr lang="hu-HU" err="1"/>
              <a:t>assortment</a:t>
            </a:r>
            <a:r>
              <a:rPr lang="hu-HU"/>
              <a:t> of </a:t>
            </a:r>
            <a:r>
              <a:rPr lang="hu-HU" err="1"/>
              <a:t>libraries</a:t>
            </a:r>
            <a:r>
              <a:rPr lang="hu-HU"/>
              <a:t>, </a:t>
            </a:r>
            <a:r>
              <a:rPr lang="hu-HU" err="1"/>
              <a:t>all</a:t>
            </a:r>
            <a:r>
              <a:rPr lang="hu-HU"/>
              <a:t> </a:t>
            </a:r>
            <a:r>
              <a:rPr lang="hu-HU" err="1"/>
              <a:t>open-source</a:t>
            </a:r>
            <a:r>
              <a:rPr lang="hu-HU"/>
              <a:t> and </a:t>
            </a:r>
            <a:r>
              <a:rPr lang="hu-HU" err="1"/>
              <a:t>cross-vendor</a:t>
            </a:r>
            <a:endParaRPr lang="hu-HU"/>
          </a:p>
          <a:p>
            <a:pPr lvl="2"/>
            <a:r>
              <a:rPr lang="hu-HU" err="1"/>
              <a:t>Existing</a:t>
            </a:r>
            <a:r>
              <a:rPr lang="hu-HU"/>
              <a:t> </a:t>
            </a:r>
            <a:r>
              <a:rPr lang="hu-HU" err="1"/>
              <a:t>clMath</a:t>
            </a:r>
            <a:r>
              <a:rPr lang="hu-HU"/>
              <a:t> </a:t>
            </a:r>
            <a:r>
              <a:rPr lang="hu-HU" err="1"/>
              <a:t>libraries</a:t>
            </a:r>
            <a:r>
              <a:rPr lang="hu-HU"/>
              <a:t> </a:t>
            </a:r>
            <a:r>
              <a:rPr lang="hu-HU" err="1"/>
              <a:t>are</a:t>
            </a:r>
            <a:r>
              <a:rPr lang="hu-HU"/>
              <a:t> </a:t>
            </a:r>
            <a:r>
              <a:rPr lang="hu-HU" err="1"/>
              <a:t>still</a:t>
            </a:r>
            <a:r>
              <a:rPr lang="hu-HU"/>
              <a:t> </a:t>
            </a:r>
            <a:r>
              <a:rPr lang="hu-HU" err="1"/>
              <a:t>full</a:t>
            </a:r>
            <a:r>
              <a:rPr lang="hu-HU"/>
              <a:t> </a:t>
            </a:r>
            <a:r>
              <a:rPr lang="hu-HU" err="1"/>
              <a:t>functional</a:t>
            </a:r>
            <a:r>
              <a:rPr lang="hu-HU"/>
              <a:t> (and </a:t>
            </a:r>
            <a:r>
              <a:rPr lang="hu-HU" err="1"/>
              <a:t>perform</a:t>
            </a:r>
            <a:r>
              <a:rPr lang="hu-HU"/>
              <a:t> </a:t>
            </a:r>
            <a:r>
              <a:rPr lang="hu-HU" err="1"/>
              <a:t>reasonably</a:t>
            </a:r>
            <a:r>
              <a:rPr lang="hu-HU"/>
              <a:t> </a:t>
            </a:r>
            <a:r>
              <a:rPr lang="hu-HU" err="1"/>
              <a:t>well</a:t>
            </a:r>
            <a:r>
              <a:rPr lang="hu-HU"/>
              <a:t>)</a:t>
            </a:r>
          </a:p>
          <a:p>
            <a:r>
              <a:rPr lang="hu-HU" err="1"/>
              <a:t>Porting</a:t>
            </a:r>
            <a:r>
              <a:rPr lang="hu-HU"/>
              <a:t> </a:t>
            </a:r>
            <a:r>
              <a:rPr lang="hu-HU" err="1"/>
              <a:t>domain</a:t>
            </a:r>
            <a:r>
              <a:rPr lang="hu-HU"/>
              <a:t> </a:t>
            </a:r>
            <a:r>
              <a:rPr lang="hu-HU" err="1"/>
              <a:t>frameworks</a:t>
            </a:r>
            <a:endParaRPr lang="hu-HU"/>
          </a:p>
          <a:p>
            <a:pPr lvl="1"/>
            <a:r>
              <a:rPr lang="hu-HU" err="1"/>
              <a:t>Stream</a:t>
            </a:r>
            <a:r>
              <a:rPr lang="hu-HU"/>
              <a:t> HPC </a:t>
            </a:r>
            <a:r>
              <a:rPr lang="hu-HU" err="1"/>
              <a:t>took</a:t>
            </a:r>
            <a:r>
              <a:rPr lang="hu-HU"/>
              <a:t> part in </a:t>
            </a:r>
            <a:r>
              <a:rPr lang="hu-HU" err="1"/>
              <a:t>porting</a:t>
            </a:r>
            <a:r>
              <a:rPr lang="hu-HU"/>
              <a:t> </a:t>
            </a:r>
            <a:r>
              <a:rPr lang="hu-HU" err="1"/>
              <a:t>Gromacs</a:t>
            </a:r>
            <a:r>
              <a:rPr lang="hu-HU"/>
              <a:t>, NAMD, </a:t>
            </a:r>
            <a:r>
              <a:rPr lang="hu-HU" err="1"/>
              <a:t>Amber</a:t>
            </a:r>
            <a:r>
              <a:rPr lang="hu-HU"/>
              <a:t>-MD </a:t>
            </a:r>
            <a:r>
              <a:rPr lang="hu-HU" err="1"/>
              <a:t>to</a:t>
            </a:r>
            <a:r>
              <a:rPr lang="hu-HU"/>
              <a:t> HIP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F648DF0-4B1B-46C2-A293-F9A73192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CATALYZING ADOPTION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48B7E9-FC5E-49D9-9201-A2F99EA9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390D7F-4C54-4E7E-A00A-792A69F1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1EA26A-7674-4254-B9E8-BD6DB056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22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AF3CCC94-C972-4105-8D88-6F4D6A2FB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</p:spTree>
    <p:extLst>
      <p:ext uri="{BB962C8B-B14F-4D97-AF65-F5344CB8AC3E}">
        <p14:creationId xmlns:p14="http://schemas.microsoft.com/office/powerpoint/2010/main" val="387002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89D54-00F6-4776-810A-151507A8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CHOICE IS KEY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FAF11AE-C604-4179-A30F-458F99AECE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802C824-D20F-4623-B701-512C8CA8A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85135F4-51FE-470D-AF1A-945853840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23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FC56D89B-8D22-4822-8853-DE593E0F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WHAT HAS CHANGED?</a:t>
            </a:r>
          </a:p>
        </p:txBody>
      </p:sp>
      <p:pic>
        <p:nvPicPr>
          <p:cNvPr id="7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id="{DDD3823C-92DE-49D3-8A08-77820A47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1" y="2759197"/>
            <a:ext cx="2413810" cy="1080347"/>
          </a:xfrm>
          <a:prstGeom prst="rect">
            <a:avLst/>
          </a:prstGeom>
        </p:spPr>
      </p:pic>
      <p:pic>
        <p:nvPicPr>
          <p:cNvPr id="8" name="Kép 3">
            <a:extLst>
              <a:ext uri="{FF2B5EF4-FFF2-40B4-BE49-F238E27FC236}">
                <a16:creationId xmlns:a16="http://schemas.microsoft.com/office/drawing/2014/main" id="{56B76914-2F30-40A1-99EC-3F1E8EC64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787631" y="1049551"/>
            <a:ext cx="2960160" cy="134552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91A4705-EAB0-4309-B7F3-7B15311F7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11" y="1566988"/>
            <a:ext cx="960286" cy="96028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BE153B3-3FA2-4871-B8B4-6D6F78C9B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89706" l="3906" r="89844">
                        <a14:foregroundMark x1="3906" y1="16912" x2="3906" y2="16912"/>
                        <a14:foregroundMark x1="19336" y1="54412" x2="19336" y2="54412"/>
                        <a14:foregroundMark x1="33594" y1="75000" x2="33594" y2="75000"/>
                        <a14:foregroundMark x1="47461" y1="71324" x2="47461" y2="71324"/>
                        <a14:foregroundMark x1="53711" y1="75000" x2="53711" y2="75000"/>
                        <a14:foregroundMark x1="58984" y1="74265" x2="58984" y2="74265"/>
                        <a14:foregroundMark x1="71680" y1="50735" x2="71680" y2="50735"/>
                        <a14:foregroundMark x1="83203" y1="59559" x2="83203" y2="59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735" y="3153834"/>
            <a:ext cx="2624865" cy="697230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60DF2C94-73B4-4EB6-8DC2-52384BC0EF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53" y="4301279"/>
            <a:ext cx="862364" cy="862364"/>
          </a:xfrm>
          <a:prstGeom prst="rect">
            <a:avLst/>
          </a:prstGeom>
        </p:spPr>
      </p:pic>
      <p:pic>
        <p:nvPicPr>
          <p:cNvPr id="13" name="Kép 12" descr="A képen szöveg, aláírás, clipart látható&#10;&#10;Automatikusan generált leírás">
            <a:extLst>
              <a:ext uri="{FF2B5EF4-FFF2-40B4-BE49-F238E27FC236}">
                <a16:creationId xmlns:a16="http://schemas.microsoft.com/office/drawing/2014/main" id="{333AE547-E723-432B-B82C-D20718D20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06" y="4122613"/>
            <a:ext cx="2140309" cy="121969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26AF530-A461-4D65-AC10-43B9E282D8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3486" y="1521432"/>
            <a:ext cx="1358603" cy="1358603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856851A-6625-4937-B56C-BEC7567058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32" y="4617422"/>
            <a:ext cx="2750928" cy="11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E62216DC-3F11-4DF2-9D1D-2DA8347E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WE’RE HIRING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E7C572EE-6BC2-4999-9ED4-1330F54ED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https://streamhpc.com/jobs/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3FD0BF8-FB9A-4ADF-920B-93463789CB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817EE41-CE7D-4690-B2F3-8B8768857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348978-8C1A-452A-B125-BE40AC6C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52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9B6F3D-3DE1-4506-B9BB-3CA1FDAF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GFX &amp; INTERCONNECT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A8CD293-637D-4E95-A657-55B3A4C5F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</a:t>
            </a:r>
            <a:r>
              <a:rPr lang="hu-HU" err="1"/>
              <a:t>tale</a:t>
            </a:r>
            <a:r>
              <a:rPr lang="hu-HU"/>
              <a:t> of HW and SW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62E393-5534-4F9D-99D3-8B82AA29C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905F66-9773-479D-866E-1B22E943981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C9F1DD-015C-43F6-A75D-971B44BD7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4BB76A-AF47-4B1D-840C-D8F695DD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43241A-7C02-4CA6-AE2D-20DA4DEF85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51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8F560D6-03A8-4FEF-8F28-107CC8D7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3" y="970771"/>
            <a:ext cx="10299471" cy="5304222"/>
          </a:xfrm>
        </p:spPr>
        <p:txBody>
          <a:bodyPr anchor="ctr"/>
          <a:lstStyle/>
          <a:p>
            <a:r>
              <a:rPr lang="hu-HU" err="1"/>
              <a:t>To</a:t>
            </a:r>
            <a:r>
              <a:rPr lang="hu-HU"/>
              <a:t> go </a:t>
            </a:r>
            <a:r>
              <a:rPr lang="hu-HU" err="1"/>
              <a:t>beyond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compute</a:t>
            </a:r>
            <a:r>
              <a:rPr lang="hu-HU"/>
              <a:t> </a:t>
            </a:r>
            <a:r>
              <a:rPr lang="hu-HU" err="1"/>
              <a:t>capacity</a:t>
            </a:r>
            <a:r>
              <a:rPr lang="hu-HU"/>
              <a:t> of </a:t>
            </a:r>
            <a:r>
              <a:rPr lang="hu-HU" err="1"/>
              <a:t>what</a:t>
            </a:r>
            <a:r>
              <a:rPr lang="hu-HU"/>
              <a:t> a </a:t>
            </a:r>
            <a:r>
              <a:rPr lang="hu-HU" err="1"/>
              <a:t>single</a:t>
            </a:r>
            <a:r>
              <a:rPr lang="hu-HU"/>
              <a:t> </a:t>
            </a:r>
            <a:r>
              <a:rPr lang="hu-HU" err="1"/>
              <a:t>memory</a:t>
            </a:r>
            <a:r>
              <a:rPr lang="hu-HU"/>
              <a:t> </a:t>
            </a:r>
            <a:r>
              <a:rPr lang="hu-HU" err="1"/>
              <a:t>coherent</a:t>
            </a:r>
            <a:r>
              <a:rPr lang="hu-HU"/>
              <a:t> </a:t>
            </a:r>
            <a:r>
              <a:rPr lang="hu-HU" err="1"/>
              <a:t>node</a:t>
            </a:r>
            <a:r>
              <a:rPr lang="hu-HU"/>
              <a:t> has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offer</a:t>
            </a:r>
            <a:r>
              <a:rPr lang="hu-HU"/>
              <a:t>, </a:t>
            </a:r>
            <a:r>
              <a:rPr lang="hu-HU" err="1"/>
              <a:t>inter-node</a:t>
            </a:r>
            <a:r>
              <a:rPr lang="hu-HU"/>
              <a:t> </a:t>
            </a:r>
            <a:r>
              <a:rPr lang="hu-HU" err="1"/>
              <a:t>communication</a:t>
            </a:r>
            <a:r>
              <a:rPr lang="hu-HU"/>
              <a:t> has </a:t>
            </a:r>
            <a:r>
              <a:rPr lang="hu-HU" err="1"/>
              <a:t>become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norm</a:t>
            </a:r>
            <a:r>
              <a:rPr lang="hu-HU"/>
              <a:t>.</a:t>
            </a:r>
          </a:p>
          <a:p>
            <a:pPr lvl="1"/>
            <a:r>
              <a:rPr lang="hu-HU"/>
              <a:t>MPI has </a:t>
            </a:r>
            <a:r>
              <a:rPr lang="hu-HU" err="1"/>
              <a:t>long</a:t>
            </a:r>
            <a:r>
              <a:rPr lang="hu-HU"/>
              <a:t> </a:t>
            </a:r>
            <a:r>
              <a:rPr lang="hu-HU" err="1"/>
              <a:t>been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defining</a:t>
            </a:r>
            <a:r>
              <a:rPr lang="hu-HU"/>
              <a:t> standard in </a:t>
            </a:r>
            <a:r>
              <a:rPr lang="hu-HU" err="1"/>
              <a:t>this</a:t>
            </a:r>
            <a:r>
              <a:rPr lang="hu-HU"/>
              <a:t> </a:t>
            </a:r>
            <a:r>
              <a:rPr lang="hu-HU" err="1"/>
              <a:t>domain</a:t>
            </a:r>
            <a:endParaRPr lang="hu-HU"/>
          </a:p>
          <a:p>
            <a:pPr lvl="1"/>
            <a:r>
              <a:rPr lang="hu-HU"/>
              <a:t>The MPI </a:t>
            </a:r>
            <a:r>
              <a:rPr lang="hu-HU" err="1"/>
              <a:t>Forums</a:t>
            </a:r>
            <a:r>
              <a:rPr lang="hu-HU"/>
              <a:t> </a:t>
            </a:r>
            <a:r>
              <a:rPr lang="hu-HU" err="1"/>
              <a:t>handles</a:t>
            </a:r>
            <a:r>
              <a:rPr lang="hu-HU"/>
              <a:t> </a:t>
            </a:r>
          </a:p>
          <a:p>
            <a:pPr lvl="1"/>
            <a:r>
              <a:rPr lang="hu-HU" err="1"/>
              <a:t>Contenders</a:t>
            </a:r>
            <a:r>
              <a:rPr lang="hu-HU"/>
              <a:t> (</a:t>
            </a:r>
            <a:r>
              <a:rPr lang="hu-HU" err="1"/>
              <a:t>eg</a:t>
            </a:r>
            <a:r>
              <a:rPr lang="hu-HU"/>
              <a:t>. HPX, ØMQ) </a:t>
            </a:r>
            <a:r>
              <a:rPr lang="hu-HU" err="1"/>
              <a:t>define</a:t>
            </a:r>
            <a:r>
              <a:rPr lang="hu-HU"/>
              <a:t> </a:t>
            </a:r>
            <a:r>
              <a:rPr lang="hu-HU" err="1"/>
              <a:t>slightly</a:t>
            </a:r>
            <a:r>
              <a:rPr lang="hu-HU"/>
              <a:t> </a:t>
            </a:r>
            <a:r>
              <a:rPr lang="hu-HU" err="1"/>
              <a:t>different</a:t>
            </a:r>
            <a:r>
              <a:rPr lang="hu-HU"/>
              <a:t> </a:t>
            </a:r>
            <a:r>
              <a:rPr lang="hu-HU" err="1"/>
              <a:t>comm</a:t>
            </a:r>
            <a:r>
              <a:rPr lang="hu-HU"/>
              <a:t> </a:t>
            </a:r>
            <a:r>
              <a:rPr lang="hu-HU" err="1"/>
              <a:t>semantics</a:t>
            </a:r>
            <a:r>
              <a:rPr lang="hu-HU"/>
              <a:t>.</a:t>
            </a:r>
          </a:p>
          <a:p>
            <a:r>
              <a:rPr lang="hu-HU" err="1"/>
              <a:t>Extending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 of „</a:t>
            </a:r>
            <a:r>
              <a:rPr lang="hu-HU" err="1"/>
              <a:t>memory</a:t>
            </a:r>
            <a:r>
              <a:rPr lang="hu-HU"/>
              <a:t> </a:t>
            </a:r>
            <a:r>
              <a:rPr lang="hu-HU" err="1"/>
              <a:t>coherent</a:t>
            </a:r>
            <a:r>
              <a:rPr lang="hu-HU"/>
              <a:t>” </a:t>
            </a:r>
            <a:r>
              <a:rPr lang="hu-HU" err="1"/>
              <a:t>domains</a:t>
            </a:r>
            <a:r>
              <a:rPr lang="hu-HU"/>
              <a:t> is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subject</a:t>
            </a:r>
            <a:r>
              <a:rPr lang="hu-HU"/>
              <a:t> of NUMA </a:t>
            </a:r>
            <a:r>
              <a:rPr lang="hu-HU" err="1"/>
              <a:t>architectures</a:t>
            </a:r>
            <a:endParaRPr lang="hu-HU"/>
          </a:p>
          <a:p>
            <a:pPr lvl="1"/>
            <a:r>
              <a:rPr lang="hu-HU" err="1"/>
              <a:t>Not</a:t>
            </a:r>
            <a:r>
              <a:rPr lang="hu-HU"/>
              <a:t> </a:t>
            </a:r>
            <a:r>
              <a:rPr lang="hu-HU" err="1"/>
              <a:t>many</a:t>
            </a:r>
            <a:r>
              <a:rPr lang="hu-HU"/>
              <a:t> NUMA </a:t>
            </a:r>
            <a:r>
              <a:rPr lang="hu-HU" err="1"/>
              <a:t>architectures</a:t>
            </a:r>
            <a:r>
              <a:rPr lang="hu-HU"/>
              <a:t> </a:t>
            </a:r>
            <a:r>
              <a:rPr lang="hu-HU" err="1"/>
              <a:t>compete</a:t>
            </a:r>
            <a:r>
              <a:rPr lang="hu-HU"/>
              <a:t> in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chase</a:t>
            </a:r>
            <a:r>
              <a:rPr lang="hu-HU"/>
              <a:t> of </a:t>
            </a:r>
            <a:r>
              <a:rPr lang="hu-HU" err="1"/>
              <a:t>exaFLOPS</a:t>
            </a:r>
            <a:r>
              <a:rPr lang="hu-HU"/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2F15124-98CF-46A8-89CC-AF81C8AE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INTER-NODE COMMUNICATION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19252D-2A72-4B04-A8F7-F66F76F8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318865-62F7-4440-A690-DC977DB0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74645F-46F9-48D2-BC96-9EE17C5A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4</a:t>
            </a:fld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5BEEA93-4A2D-4D2C-9E12-B1E4D5B6A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hu-HU"/>
              <a:t>GFX &amp; INTERCONNECT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C6F49C2-C8B5-46DC-852D-B9C665469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35" y="3043619"/>
            <a:ext cx="417725" cy="41448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04D5740-037A-473C-A22D-2852A7E8F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01" y="3043619"/>
            <a:ext cx="1188602" cy="41448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F0A53A7-2062-4A37-ADA4-93A8FE6B1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89" y="3875975"/>
            <a:ext cx="2126646" cy="226411"/>
          </a:xfrm>
          <a:prstGeom prst="rect">
            <a:avLst/>
          </a:prstGeom>
        </p:spPr>
      </p:pic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E4EC43D-BF4D-4056-9B61-B39506F44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58" y="3874703"/>
            <a:ext cx="624003" cy="1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ECD10AC-0DC5-4129-85A8-F577F967E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err="1"/>
              <a:t>Mellanox’s</a:t>
            </a:r>
            <a:r>
              <a:rPr lang="hu-HU"/>
              <a:t> </a:t>
            </a:r>
            <a:r>
              <a:rPr lang="hu-HU" err="1"/>
              <a:t>InfiniBand</a:t>
            </a:r>
            <a:r>
              <a:rPr lang="hu-HU"/>
              <a:t> </a:t>
            </a:r>
            <a:r>
              <a:rPr lang="hu-HU" err="1"/>
              <a:t>network</a:t>
            </a:r>
            <a:r>
              <a:rPr lang="hu-HU"/>
              <a:t> </a:t>
            </a:r>
            <a:r>
              <a:rPr lang="hu-HU" err="1"/>
              <a:t>interfaces</a:t>
            </a:r>
            <a:r>
              <a:rPr lang="hu-HU"/>
              <a:t> </a:t>
            </a:r>
            <a:r>
              <a:rPr lang="hu-HU" err="1"/>
              <a:t>have</a:t>
            </a:r>
            <a:r>
              <a:rPr lang="hu-HU"/>
              <a:t> </a:t>
            </a:r>
            <a:r>
              <a:rPr lang="hu-HU" err="1"/>
              <a:t>become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default</a:t>
            </a:r>
            <a:r>
              <a:rPr lang="hu-HU"/>
              <a:t> </a:t>
            </a:r>
            <a:r>
              <a:rPr lang="hu-HU" err="1"/>
              <a:t>interconnect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post-Ethernet </a:t>
            </a:r>
            <a:r>
              <a:rPr lang="hu-HU" err="1"/>
              <a:t>speeds</a:t>
            </a:r>
            <a:r>
              <a:rPr lang="hu-HU"/>
              <a:t>.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endParaRPr lang="hu-HU"/>
          </a:p>
          <a:p>
            <a:r>
              <a:rPr lang="hu-HU" err="1"/>
              <a:t>Even</a:t>
            </a:r>
            <a:r>
              <a:rPr lang="hu-HU"/>
              <a:t> </a:t>
            </a:r>
            <a:r>
              <a:rPr lang="hu-HU" err="1"/>
              <a:t>though</a:t>
            </a:r>
            <a:r>
              <a:rPr lang="hu-HU"/>
              <a:t> in HPC </a:t>
            </a:r>
            <a:r>
              <a:rPr lang="hu-HU" err="1"/>
              <a:t>clusters</a:t>
            </a:r>
            <a:r>
              <a:rPr lang="hu-HU"/>
              <a:t>, </a:t>
            </a:r>
            <a:r>
              <a:rPr lang="hu-HU" err="1"/>
              <a:t>InfiniBand</a:t>
            </a:r>
            <a:r>
              <a:rPr lang="hu-HU"/>
              <a:t> </a:t>
            </a:r>
            <a:r>
              <a:rPr lang="hu-HU" err="1"/>
              <a:t>reigns</a:t>
            </a:r>
            <a:r>
              <a:rPr lang="hu-HU"/>
              <a:t>/</a:t>
            </a:r>
            <a:r>
              <a:rPr lang="hu-HU" err="1"/>
              <a:t>ed</a:t>
            </a:r>
            <a:r>
              <a:rPr lang="hu-HU"/>
              <a:t> </a:t>
            </a:r>
            <a:r>
              <a:rPr lang="hu-HU" err="1"/>
              <a:t>supreme</a:t>
            </a:r>
            <a:r>
              <a:rPr lang="hu-HU"/>
              <a:t>, </a:t>
            </a:r>
            <a:r>
              <a:rPr lang="hu-HU" err="1"/>
              <a:t>code</a:t>
            </a:r>
            <a:r>
              <a:rPr lang="hu-HU"/>
              <a:t> </a:t>
            </a:r>
            <a:r>
              <a:rPr lang="hu-HU" err="1"/>
              <a:t>using</a:t>
            </a:r>
            <a:r>
              <a:rPr lang="hu-HU"/>
              <a:t> </a:t>
            </a:r>
            <a:r>
              <a:rPr lang="hu-HU" err="1"/>
              <a:t>it</a:t>
            </a:r>
            <a:r>
              <a:rPr lang="hu-HU"/>
              <a:t> is </a:t>
            </a:r>
            <a:r>
              <a:rPr lang="hu-HU" err="1"/>
              <a:t>still</a:t>
            </a:r>
            <a:r>
              <a:rPr lang="hu-HU"/>
              <a:t> </a:t>
            </a:r>
            <a:r>
              <a:rPr lang="hu-HU" err="1"/>
              <a:t>vendor-neutral</a:t>
            </a:r>
            <a:r>
              <a:rPr lang="hu-HU"/>
              <a:t>.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15C1380-934A-41D1-B4CD-69CDDC9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INTERCONNECT TECHNOLOGIES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EC21EC-DB7B-4736-8724-91FE21BD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5085DF-3FF9-4365-BEEB-22C45861F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ADD5B0-4CB9-4FED-933D-E080EC4B7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5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747F5E7E-57A7-4759-BFFF-1B93F8918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GFX &amp; INTERCONNECT</a:t>
            </a:r>
          </a:p>
        </p:txBody>
      </p:sp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530DE659-7AE5-447F-8C8C-931DDD103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5" y="3254863"/>
            <a:ext cx="2593947" cy="533200"/>
          </a:xfrm>
          <a:prstGeom prst="rect">
            <a:avLst/>
          </a:prstGeom>
        </p:spPr>
      </p:pic>
      <p:sp>
        <p:nvSpPr>
          <p:cNvPr id="16" name="Tartalom helye 15">
            <a:extLst>
              <a:ext uri="{FF2B5EF4-FFF2-40B4-BE49-F238E27FC236}">
                <a16:creationId xmlns:a16="http://schemas.microsoft.com/office/drawing/2014/main" id="{BF612337-753B-4801-B5FA-1E645CA78A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err="1"/>
              <a:t>Since</a:t>
            </a:r>
            <a:r>
              <a:rPr lang="hu-HU"/>
              <a:t> </a:t>
            </a:r>
            <a:r>
              <a:rPr lang="hu-HU" err="1"/>
              <a:t>Nvidia’s</a:t>
            </a:r>
            <a:r>
              <a:rPr lang="hu-HU"/>
              <a:t> </a:t>
            </a:r>
            <a:r>
              <a:rPr lang="hu-HU" err="1"/>
              <a:t>acquisition</a:t>
            </a:r>
            <a:r>
              <a:rPr lang="hu-HU"/>
              <a:t> of </a:t>
            </a:r>
            <a:r>
              <a:rPr lang="hu-HU" err="1"/>
              <a:t>of</a:t>
            </a:r>
            <a:r>
              <a:rPr lang="hu-HU"/>
              <a:t> </a:t>
            </a:r>
            <a:r>
              <a:rPr lang="hu-HU" err="1"/>
              <a:t>Mellanox</a:t>
            </a:r>
            <a:r>
              <a:rPr lang="hu-HU"/>
              <a:t>, </a:t>
            </a:r>
            <a:r>
              <a:rPr lang="hu-HU" err="1"/>
              <a:t>competitors</a:t>
            </a:r>
            <a:r>
              <a:rPr lang="hu-HU"/>
              <a:t> </a:t>
            </a:r>
            <a:r>
              <a:rPr lang="hu-HU" err="1"/>
              <a:t>have</a:t>
            </a:r>
            <a:r>
              <a:rPr lang="hu-HU"/>
              <a:t> </a:t>
            </a:r>
            <a:r>
              <a:rPr lang="hu-HU" err="1"/>
              <a:t>stirred</a:t>
            </a:r>
            <a:r>
              <a:rPr lang="hu-HU"/>
              <a:t> </a:t>
            </a:r>
            <a:r>
              <a:rPr lang="hu-HU" err="1"/>
              <a:t>up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interconnect</a:t>
            </a:r>
            <a:r>
              <a:rPr lang="hu-HU"/>
              <a:t> </a:t>
            </a:r>
            <a:r>
              <a:rPr lang="hu-HU" err="1"/>
              <a:t>space</a:t>
            </a:r>
            <a:endParaRPr lang="hu-HU"/>
          </a:p>
          <a:p>
            <a:pPr lvl="1"/>
            <a:r>
              <a:rPr lang="hu-HU"/>
              <a:t>CXL, CCIX, </a:t>
            </a:r>
            <a:r>
              <a:rPr lang="hu-HU" err="1"/>
              <a:t>OpenCAPI</a:t>
            </a:r>
            <a:r>
              <a:rPr lang="hu-HU"/>
              <a:t>, etc.</a:t>
            </a:r>
          </a:p>
          <a:p>
            <a:r>
              <a:rPr lang="hu-HU" err="1"/>
              <a:t>Vendors</a:t>
            </a:r>
            <a:r>
              <a:rPr lang="hu-HU"/>
              <a:t> </a:t>
            </a:r>
            <a:r>
              <a:rPr lang="hu-HU" err="1"/>
              <a:t>implement</a:t>
            </a:r>
            <a:r>
              <a:rPr lang="hu-HU"/>
              <a:t> </a:t>
            </a:r>
            <a:r>
              <a:rPr lang="hu-HU" err="1"/>
              <a:t>their</a:t>
            </a:r>
            <a:r>
              <a:rPr lang="hu-HU"/>
              <a:t> </a:t>
            </a:r>
            <a:r>
              <a:rPr lang="hu-HU" err="1"/>
              <a:t>NICs</a:t>
            </a:r>
            <a:r>
              <a:rPr lang="hu-HU"/>
              <a:t> </a:t>
            </a:r>
            <a:r>
              <a:rPr lang="hu-HU" err="1"/>
              <a:t>which</a:t>
            </a:r>
            <a:r>
              <a:rPr lang="hu-HU"/>
              <a:t> </a:t>
            </a:r>
            <a:r>
              <a:rPr lang="hu-HU" err="1"/>
              <a:t>conform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these</a:t>
            </a:r>
            <a:r>
              <a:rPr lang="hu-HU"/>
              <a:t> </a:t>
            </a:r>
            <a:r>
              <a:rPr lang="hu-HU" err="1"/>
              <a:t>standards</a:t>
            </a:r>
            <a:endParaRPr lang="hu-HU"/>
          </a:p>
          <a:p>
            <a:pPr lvl="1"/>
            <a:r>
              <a:rPr lang="hu-HU"/>
              <a:t>Intel </a:t>
            </a:r>
            <a:r>
              <a:rPr lang="hu-HU" err="1"/>
              <a:t>OmniPath</a:t>
            </a:r>
            <a:endParaRPr lang="hu-HU"/>
          </a:p>
          <a:p>
            <a:pPr lvl="1"/>
            <a:r>
              <a:rPr lang="hu-HU"/>
              <a:t>AMD </a:t>
            </a:r>
            <a:r>
              <a:rPr lang="hu-HU" err="1"/>
              <a:t>InfinityFabric</a:t>
            </a:r>
            <a:endParaRPr lang="hu-HU"/>
          </a:p>
          <a:p>
            <a:pPr lvl="1"/>
            <a:r>
              <a:rPr lang="hu-HU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602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CB17CD-BD89-4BEF-8DD1-106E44CE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GRAPHICS TECHNOLOGIES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5FFD56-9BFD-4E54-8EFB-CFF51E3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73CBF76-4D6A-499F-9011-FEB167213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C7D4F9-0B85-4B57-896E-3D92566DE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6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3AB40054-3156-4145-9DE3-5C31831AA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GFX &amp; INTERCONNECT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65EBB7C5-D990-4D36-9FE2-95F37F0C4A7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hu-HU"/>
              <a:t>1st </a:t>
            </a:r>
            <a:r>
              <a:rPr lang="hu-HU" err="1"/>
              <a:t>generation</a:t>
            </a:r>
            <a:r>
              <a:rPr lang="hu-HU"/>
              <a:t> </a:t>
            </a:r>
            <a:r>
              <a:rPr lang="hu-HU" err="1"/>
              <a:t>graphics</a:t>
            </a:r>
            <a:r>
              <a:rPr lang="hu-HU"/>
              <a:t> </a:t>
            </a:r>
            <a:r>
              <a:rPr lang="hu-HU" err="1"/>
              <a:t>cards</a:t>
            </a:r>
            <a:endParaRPr lang="hu-HU"/>
          </a:p>
        </p:txBody>
      </p:sp>
      <p:pic>
        <p:nvPicPr>
          <p:cNvPr id="12" name="Tartalom helye 20" descr="A képen épület, kültéri, tűz, tégla látható&#10;&#10;Automatikusan generált leírás">
            <a:extLst>
              <a:ext uri="{FF2B5EF4-FFF2-40B4-BE49-F238E27FC236}">
                <a16:creationId xmlns:a16="http://schemas.microsoft.com/office/drawing/2014/main" id="{681F53BD-FA15-42A6-9772-C720297C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12" y="2903631"/>
            <a:ext cx="2106651" cy="1579988"/>
          </a:xfrm>
          <a:prstGeom prst="rect">
            <a:avLst/>
          </a:prstGeom>
        </p:spPr>
      </p:pic>
      <p:pic>
        <p:nvPicPr>
          <p:cNvPr id="13" name="Tartalom helye 10" descr="A képen kültéri, motorkerékpár, férfi, vörös látható&#10;&#10;Automatikusan generált leírás">
            <a:extLst>
              <a:ext uri="{FF2B5EF4-FFF2-40B4-BE49-F238E27FC236}">
                <a16:creationId xmlns:a16="http://schemas.microsoft.com/office/drawing/2014/main" id="{C75177B1-06AC-478B-A443-0E796A44C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9" y="1893512"/>
            <a:ext cx="2128393" cy="1596295"/>
          </a:xfrm>
          <a:prstGeom prst="rect">
            <a:avLst/>
          </a:prstGeom>
        </p:spPr>
      </p:pic>
      <p:pic>
        <p:nvPicPr>
          <p:cNvPr id="11" name="Tartalom helye 11" descr="A képen kültéri, épület, hó, fiatal látható&#10;&#10;Automatikusan generált leírás">
            <a:extLst>
              <a:ext uri="{FF2B5EF4-FFF2-40B4-BE49-F238E27FC236}">
                <a16:creationId xmlns:a16="http://schemas.microsoft.com/office/drawing/2014/main" id="{C9853CDA-DAE3-412C-8A16-FB36ED796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0" y="4417321"/>
            <a:ext cx="2837858" cy="159629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33E7702-0225-4C82-9F86-4A8DA9B85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35" y="1854605"/>
            <a:ext cx="980764" cy="803905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823BCDD6-0C78-457C-8422-99B5C14B1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566" y="3714690"/>
            <a:ext cx="1327260" cy="553025"/>
          </a:xfrm>
          <a:prstGeom prst="rect">
            <a:avLst/>
          </a:prstGeom>
        </p:spPr>
      </p:pic>
      <p:pic>
        <p:nvPicPr>
          <p:cNvPr id="26" name="Kép 25" descr="A képen szöveg látható&#10;&#10;Automatikusan generált leírás">
            <a:extLst>
              <a:ext uri="{FF2B5EF4-FFF2-40B4-BE49-F238E27FC236}">
                <a16:creationId xmlns:a16="http://schemas.microsoft.com/office/drawing/2014/main" id="{ECDE78F1-1C3F-4256-8941-22949353C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05" y="4961064"/>
            <a:ext cx="579590" cy="579590"/>
          </a:xfrm>
          <a:prstGeom prst="rect">
            <a:avLst/>
          </a:prstGeom>
        </p:spPr>
      </p:pic>
      <p:sp>
        <p:nvSpPr>
          <p:cNvPr id="28" name="Tartalom helye 27">
            <a:extLst>
              <a:ext uri="{FF2B5EF4-FFF2-40B4-BE49-F238E27FC236}">
                <a16:creationId xmlns:a16="http://schemas.microsoft.com/office/drawing/2014/main" id="{4DC59C99-5317-42A7-BDB2-7C362E1F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err="1"/>
              <a:t>Initially</a:t>
            </a:r>
            <a:r>
              <a:rPr lang="hu-HU"/>
              <a:t> a </a:t>
            </a:r>
            <a:r>
              <a:rPr lang="hu-HU" err="1"/>
              <a:t>handful</a:t>
            </a:r>
            <a:r>
              <a:rPr lang="hu-HU"/>
              <a:t> of </a:t>
            </a:r>
            <a:r>
              <a:rPr lang="hu-HU" err="1"/>
              <a:t>APIs</a:t>
            </a:r>
            <a:r>
              <a:rPr lang="hu-HU"/>
              <a:t> </a:t>
            </a:r>
            <a:r>
              <a:rPr lang="hu-HU" err="1"/>
              <a:t>competed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dominate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gaming</a:t>
            </a:r>
            <a:r>
              <a:rPr lang="hu-HU"/>
              <a:t> </a:t>
            </a:r>
            <a:r>
              <a:rPr lang="hu-HU" err="1"/>
              <a:t>industry</a:t>
            </a:r>
            <a:endParaRPr lang="hu-HU"/>
          </a:p>
          <a:p>
            <a:r>
              <a:rPr lang="hu-HU" err="1"/>
              <a:t>From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competing</a:t>
            </a:r>
            <a:r>
              <a:rPr lang="hu-HU"/>
              <a:t> </a:t>
            </a:r>
            <a:r>
              <a:rPr lang="hu-HU" err="1"/>
              <a:t>technologies</a:t>
            </a:r>
            <a:r>
              <a:rPr lang="hu-HU"/>
              <a:t>, </a:t>
            </a:r>
            <a:r>
              <a:rPr lang="hu-HU" err="1"/>
              <a:t>only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cross-vendor</a:t>
            </a:r>
            <a:r>
              <a:rPr lang="hu-HU"/>
              <a:t> </a:t>
            </a:r>
            <a:r>
              <a:rPr lang="hu-HU" err="1"/>
              <a:t>ones</a:t>
            </a:r>
            <a:r>
              <a:rPr lang="hu-HU"/>
              <a:t> </a:t>
            </a:r>
            <a:r>
              <a:rPr lang="hu-HU" err="1"/>
              <a:t>remain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date</a:t>
            </a:r>
            <a:endParaRPr lang="hu-HU"/>
          </a:p>
          <a:p>
            <a:pPr lvl="1"/>
            <a:r>
              <a:rPr lang="hu-HU"/>
              <a:t>(3dfx </a:t>
            </a:r>
            <a:r>
              <a:rPr lang="hu-HU" err="1"/>
              <a:t>was</a:t>
            </a:r>
            <a:r>
              <a:rPr lang="hu-HU"/>
              <a:t> </a:t>
            </a:r>
            <a:r>
              <a:rPr lang="hu-HU" err="1"/>
              <a:t>acquired</a:t>
            </a:r>
            <a:r>
              <a:rPr lang="hu-HU"/>
              <a:t> </a:t>
            </a:r>
            <a:r>
              <a:rPr lang="hu-HU" err="1"/>
              <a:t>by</a:t>
            </a:r>
            <a:r>
              <a:rPr lang="hu-HU"/>
              <a:t> </a:t>
            </a:r>
            <a:r>
              <a:rPr lang="hu-HU" err="1"/>
              <a:t>Nvidia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865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2533B2-F0D7-43C8-ABE4-F8B27167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GRAPHICS TECHNOLOGIES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85D3A7-952A-43C9-953C-2BD145E92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6457" y="2062162"/>
            <a:ext cx="3612859" cy="3811588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FB3215-D256-4999-BC02-7CD7EAE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97AC8B-C3DF-4D38-BB0A-CEF20C0BE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7EF0F4-E90A-495A-ACAE-FD2BE8D5F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7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A5E6EF69-1049-4D4F-A2C3-66CD6FD2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GFX &amp; INTERCONNECT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73067B22-3535-4E15-8C16-55AED9066EC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673281" y="992187"/>
            <a:ext cx="3612859" cy="906087"/>
          </a:xfrm>
        </p:spPr>
        <p:txBody>
          <a:bodyPr/>
          <a:lstStyle/>
          <a:p>
            <a:r>
              <a:rPr lang="hu-HU"/>
              <a:t>9th </a:t>
            </a:r>
            <a:r>
              <a:rPr lang="hu-HU" err="1"/>
              <a:t>generation</a:t>
            </a:r>
            <a:r>
              <a:rPr lang="hu-HU"/>
              <a:t> </a:t>
            </a:r>
            <a:r>
              <a:rPr lang="hu-HU" err="1"/>
              <a:t>grahpics</a:t>
            </a:r>
            <a:r>
              <a:rPr lang="hu-HU"/>
              <a:t> </a:t>
            </a:r>
            <a:r>
              <a:rPr lang="hu-HU" err="1"/>
              <a:t>cards</a:t>
            </a:r>
            <a:r>
              <a:rPr lang="hu-HU"/>
              <a:t>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457BB7A-E5E8-4A92-BB2E-44CE845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70" y="2160706"/>
            <a:ext cx="960286" cy="960286"/>
          </a:xfrm>
          <a:prstGeom prst="rect">
            <a:avLst/>
          </a:prstGeom>
        </p:spPr>
      </p:pic>
      <p:pic>
        <p:nvPicPr>
          <p:cNvPr id="15" name="Kép 1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A67CF20B-B7BC-46B1-A164-DF4184EC0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8" y="3614266"/>
            <a:ext cx="1486230" cy="391824"/>
          </a:xfrm>
          <a:prstGeom prst="rect">
            <a:avLst/>
          </a:prstGeom>
        </p:spPr>
      </p:pic>
      <p:pic>
        <p:nvPicPr>
          <p:cNvPr id="16" name="Tartalom helye 10">
            <a:extLst>
              <a:ext uri="{FF2B5EF4-FFF2-40B4-BE49-F238E27FC236}">
                <a16:creationId xmlns:a16="http://schemas.microsoft.com/office/drawing/2014/main" id="{1DACAA8A-AA67-4C87-80F5-F19F6D143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38" y="4781422"/>
            <a:ext cx="862364" cy="862364"/>
          </a:xfrm>
          <a:prstGeom prst="rect">
            <a:avLst/>
          </a:prstGeom>
        </p:spPr>
      </p:pic>
      <p:pic>
        <p:nvPicPr>
          <p:cNvPr id="24" name="Kép 23" descr="A képen szöveg, kültéri, régi, kő látható&#10;&#10;Automatikusan generált leírás">
            <a:extLst>
              <a:ext uri="{FF2B5EF4-FFF2-40B4-BE49-F238E27FC236}">
                <a16:creationId xmlns:a16="http://schemas.microsoft.com/office/drawing/2014/main" id="{5F86896B-55D4-4691-8EF9-550445E1F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44" y="1874226"/>
            <a:ext cx="2741234" cy="1524811"/>
          </a:xfrm>
          <a:prstGeom prst="rect">
            <a:avLst/>
          </a:prstGeom>
        </p:spPr>
      </p:pic>
      <p:pic>
        <p:nvPicPr>
          <p:cNvPr id="30" name="Kép 29" descr="A képen szöveg, kültéri, szikla látható&#10;&#10;Automatikusan generált leírás">
            <a:extLst>
              <a:ext uri="{FF2B5EF4-FFF2-40B4-BE49-F238E27FC236}">
                <a16:creationId xmlns:a16="http://schemas.microsoft.com/office/drawing/2014/main" id="{DDF520B5-AA83-48D8-B2CA-1F2D52ED7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41" y="4175980"/>
            <a:ext cx="2998965" cy="1686918"/>
          </a:xfrm>
          <a:prstGeom prst="rect">
            <a:avLst/>
          </a:prstGeom>
        </p:spPr>
      </p:pic>
      <p:sp>
        <p:nvSpPr>
          <p:cNvPr id="32" name="Tartalom helye 31">
            <a:extLst>
              <a:ext uri="{FF2B5EF4-FFF2-40B4-BE49-F238E27FC236}">
                <a16:creationId xmlns:a16="http://schemas.microsoft.com/office/drawing/2014/main" id="{116AF567-4766-42F7-B0D0-0817BA96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27" y="1093128"/>
            <a:ext cx="6166382" cy="4873625"/>
          </a:xfrm>
        </p:spPr>
        <p:txBody>
          <a:bodyPr/>
          <a:lstStyle/>
          <a:p>
            <a:r>
              <a:rPr lang="hu-HU" err="1"/>
              <a:t>Fast</a:t>
            </a:r>
            <a:r>
              <a:rPr lang="hu-HU"/>
              <a:t> </a:t>
            </a:r>
            <a:r>
              <a:rPr lang="hu-HU" err="1"/>
              <a:t>forward</a:t>
            </a:r>
            <a:r>
              <a:rPr lang="hu-HU"/>
              <a:t>, platform </a:t>
            </a:r>
            <a:r>
              <a:rPr lang="hu-HU" err="1"/>
              <a:t>APIs</a:t>
            </a:r>
            <a:r>
              <a:rPr lang="hu-HU"/>
              <a:t> </a:t>
            </a:r>
            <a:r>
              <a:rPr lang="hu-HU" err="1"/>
              <a:t>remain</a:t>
            </a:r>
            <a:r>
              <a:rPr lang="hu-HU"/>
              <a:t>, </a:t>
            </a:r>
            <a:r>
              <a:rPr lang="hu-HU" err="1"/>
              <a:t>alongside</a:t>
            </a:r>
            <a:r>
              <a:rPr lang="hu-HU"/>
              <a:t> </a:t>
            </a:r>
            <a:r>
              <a:rPr lang="hu-HU" err="1"/>
              <a:t>industry</a:t>
            </a:r>
            <a:r>
              <a:rPr lang="hu-HU"/>
              <a:t> </a:t>
            </a:r>
            <a:r>
              <a:rPr lang="hu-HU" err="1"/>
              <a:t>standards</a:t>
            </a:r>
            <a:r>
              <a:rPr lang="hu-HU"/>
              <a:t> </a:t>
            </a:r>
            <a:r>
              <a:rPr lang="hu-HU" err="1"/>
              <a:t>remain</a:t>
            </a:r>
            <a:r>
              <a:rPr lang="hu-HU"/>
              <a:t> in </a:t>
            </a:r>
            <a:r>
              <a:rPr lang="hu-HU" err="1"/>
              <a:t>use</a:t>
            </a:r>
            <a:endParaRPr lang="hu-HU"/>
          </a:p>
          <a:p>
            <a:r>
              <a:rPr lang="hu-HU" err="1"/>
              <a:t>Consensus</a:t>
            </a:r>
            <a:r>
              <a:rPr lang="hu-HU"/>
              <a:t> of </a:t>
            </a:r>
            <a:r>
              <a:rPr lang="hu-HU" err="1"/>
              <a:t>vendors</a:t>
            </a:r>
            <a:r>
              <a:rPr lang="hu-HU"/>
              <a:t> </a:t>
            </a:r>
            <a:r>
              <a:rPr lang="hu-HU" err="1"/>
              <a:t>doesn’t</a:t>
            </a:r>
            <a:r>
              <a:rPr lang="hu-HU"/>
              <a:t> </a:t>
            </a:r>
            <a:r>
              <a:rPr lang="hu-HU" err="1"/>
              <a:t>conflict</a:t>
            </a:r>
            <a:r>
              <a:rPr lang="hu-HU"/>
              <a:t>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competition</a:t>
            </a:r>
            <a:r>
              <a:rPr lang="hu-HU"/>
              <a:t> and </a:t>
            </a:r>
            <a:r>
              <a:rPr lang="hu-HU" err="1"/>
              <a:t>innovation</a:t>
            </a:r>
            <a:endParaRPr lang="hu-HU"/>
          </a:p>
          <a:p>
            <a:r>
              <a:rPr lang="hu-HU" err="1"/>
              <a:t>Ultimately</a:t>
            </a:r>
            <a:r>
              <a:rPr lang="hu-HU"/>
              <a:t> </a:t>
            </a:r>
            <a:r>
              <a:rPr lang="hu-HU" err="1"/>
              <a:t>both</a:t>
            </a:r>
            <a:r>
              <a:rPr lang="hu-HU"/>
              <a:t> </a:t>
            </a:r>
            <a:r>
              <a:rPr lang="hu-HU" err="1"/>
              <a:t>developers</a:t>
            </a:r>
            <a:r>
              <a:rPr lang="hu-HU"/>
              <a:t> and end-</a:t>
            </a:r>
            <a:r>
              <a:rPr lang="hu-HU" err="1"/>
              <a:t>users</a:t>
            </a:r>
            <a:r>
              <a:rPr lang="hu-HU"/>
              <a:t> benefit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BA731C19-F113-47EE-AC8E-93F12FEB8DE3}"/>
              </a:ext>
            </a:extLst>
          </p:cNvPr>
          <p:cNvSpPr txBox="1"/>
          <p:nvPr/>
        </p:nvSpPr>
        <p:spPr>
          <a:xfrm>
            <a:off x="3317044" y="5873750"/>
            <a:ext cx="281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>
                <a:latin typeface="Montserrat" panose="00000500000000000000" pitchFamily="50" charset="-18"/>
              </a:rPr>
              <a:t>More </a:t>
            </a:r>
            <a:r>
              <a:rPr lang="hu-HU" sz="2000" i="1" err="1">
                <a:latin typeface="Montserrat" panose="00000500000000000000" pitchFamily="50" charset="-18"/>
              </a:rPr>
              <a:t>on</a:t>
            </a:r>
            <a:r>
              <a:rPr lang="hu-HU" sz="2000" i="1">
                <a:latin typeface="Montserrat" panose="00000500000000000000" pitchFamily="50" charset="-18"/>
              </a:rPr>
              <a:t> </a:t>
            </a:r>
            <a:r>
              <a:rPr lang="hu-HU" sz="2000" i="1" err="1">
                <a:latin typeface="Montserrat" panose="00000500000000000000" pitchFamily="50" charset="-18"/>
              </a:rPr>
              <a:t>this</a:t>
            </a:r>
            <a:r>
              <a:rPr lang="hu-HU" sz="2000" i="1">
                <a:latin typeface="Montserrat" panose="00000500000000000000" pitchFamily="50" charset="-18"/>
              </a:rPr>
              <a:t> </a:t>
            </a:r>
            <a:r>
              <a:rPr lang="hu-HU" sz="2000" i="1" err="1">
                <a:latin typeface="Montserrat" panose="00000500000000000000" pitchFamily="50" charset="-18"/>
              </a:rPr>
              <a:t>later</a:t>
            </a:r>
            <a:r>
              <a:rPr lang="hu-HU" sz="2000" i="1">
                <a:latin typeface="Montserrat" panose="00000500000000000000" pitchFamily="50" charset="-1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69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080AC5-58DA-4FAE-99DE-D67E475A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DF44DC-AB3B-46E1-9F3A-F1F603FE1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Status quo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BB9825-2DBE-449C-A9F7-2F3E70C517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F4388A-C255-4540-8106-269F5EEB2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8C27B4-ADD7-4455-B933-26055C296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35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C060902A-54E7-40E2-B9F8-CAFCBD9000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00" y="1441594"/>
            <a:ext cx="5043488" cy="4363749"/>
          </a:xfr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AD9B66-B083-4265-AB28-C204595D8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732" y="3659127"/>
            <a:ext cx="5043054" cy="2615867"/>
          </a:xfrm>
        </p:spPr>
        <p:txBody>
          <a:bodyPr/>
          <a:lstStyle/>
          <a:p>
            <a:r>
              <a:rPr lang="hu-HU" err="1"/>
              <a:t>Persistent</a:t>
            </a:r>
            <a:r>
              <a:rPr lang="hu-HU"/>
              <a:t> CUDA </a:t>
            </a:r>
            <a:r>
              <a:rPr lang="hu-HU" err="1"/>
              <a:t>haegemony</a:t>
            </a:r>
            <a:r>
              <a:rPr lang="hu-HU"/>
              <a:t> has </a:t>
            </a:r>
            <a:r>
              <a:rPr lang="hu-HU" err="1"/>
              <a:t>claimed</a:t>
            </a:r>
            <a:r>
              <a:rPr lang="hu-HU"/>
              <a:t> </a:t>
            </a:r>
            <a:r>
              <a:rPr lang="hu-HU" err="1"/>
              <a:t>sole</a:t>
            </a:r>
            <a:r>
              <a:rPr lang="hu-HU"/>
              <a:t> </a:t>
            </a:r>
            <a:r>
              <a:rPr lang="hu-HU" err="1"/>
              <a:t>ownership</a:t>
            </a:r>
            <a:r>
              <a:rPr lang="hu-HU"/>
              <a:t> of an </a:t>
            </a:r>
            <a:r>
              <a:rPr lang="hu-HU" err="1"/>
              <a:t>entire</a:t>
            </a:r>
            <a:r>
              <a:rPr lang="hu-HU"/>
              <a:t> </a:t>
            </a:r>
            <a:r>
              <a:rPr lang="hu-HU" err="1"/>
              <a:t>domain</a:t>
            </a:r>
            <a:r>
              <a:rPr lang="hu-HU"/>
              <a:t> in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eye</a:t>
            </a:r>
            <a:r>
              <a:rPr lang="hu-HU"/>
              <a:t> of </a:t>
            </a:r>
            <a:r>
              <a:rPr lang="hu-HU" err="1"/>
              <a:t>public</a:t>
            </a:r>
            <a:r>
              <a:rPr lang="hu-HU"/>
              <a:t> </a:t>
            </a:r>
            <a:r>
              <a:rPr lang="hu-HU" err="1"/>
              <a:t>perception</a:t>
            </a:r>
            <a:r>
              <a:rPr lang="hu-HU"/>
              <a:t>.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3891AE9-8910-4E32-8DE0-65647F06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CURRENT MONOCULTURE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F13A1F-D1B7-4FD5-ABC6-38C46CB5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1CE5-9B06-468C-A4B5-6A8B4A38B98F}" type="datetime1">
              <a:rPr lang="en-US" smtClean="0"/>
              <a:t>11/9/2021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168E67-5E03-4EC5-A2ED-FC2139EB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/>
              <a:t>GPU-Day 2021 – Budapest, Hungary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0CE7BA-DA18-4C5A-9D3F-D1163CADE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43241A-7C02-4CA6-AE2D-20DA4DEF85B8}" type="slidenum">
              <a:rPr lang="hu-HU" smtClean="0"/>
              <a:t>9</a:t>
            </a:fld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4D0440A6-CE79-4CB2-9DDB-94EEAB51A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COMPUTE APIS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9B57D4CA-FF7C-40E6-8279-3D06788D15E5}"/>
              </a:ext>
            </a:extLst>
          </p:cNvPr>
          <p:cNvSpPr txBox="1">
            <a:spLocks/>
          </p:cNvSpPr>
          <p:nvPr/>
        </p:nvSpPr>
        <p:spPr>
          <a:xfrm>
            <a:off x="63500" y="5859558"/>
            <a:ext cx="5043055" cy="38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Montserrat" panose="00000500000000000000" pitchFamily="50" charset="-18"/>
              </a:rPr>
              <a:t>https://twitter.com/ubuntu/status/1072479048201318401?s=20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4A78F0C-2337-42BA-ADFB-A890EE0AD1C5}"/>
              </a:ext>
            </a:extLst>
          </p:cNvPr>
          <p:cNvSpPr txBox="1"/>
          <p:nvPr/>
        </p:nvSpPr>
        <p:spPr>
          <a:xfrm>
            <a:off x="5472546" y="1229892"/>
            <a:ext cx="5043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ontserrat" panose="00000500000000000000" pitchFamily="50" charset="-18"/>
              </a:rPr>
              <a:t>We’ll use Ubuntu as the OS because the underlying enablement for </a:t>
            </a:r>
            <a:r>
              <a:rPr lang="en-US" sz="2000" u="sng">
                <a:latin typeface="Montserrat" panose="00000500000000000000" pitchFamily="50" charset="-18"/>
              </a:rPr>
              <a:t>GPGPUs ‘Just Works’ </a:t>
            </a:r>
            <a:r>
              <a:rPr lang="en-US" sz="2000">
                <a:latin typeface="Montserrat" panose="00000500000000000000" pitchFamily="50" charset="-18"/>
              </a:rPr>
              <a:t>in all the clouds and with all the local hardware, and making docker images on Ubuntu ensures that the </a:t>
            </a:r>
            <a:r>
              <a:rPr lang="en-US" sz="2000" u="sng">
                <a:latin typeface="Montserrat" panose="00000500000000000000" pitchFamily="50" charset="-18"/>
              </a:rPr>
              <a:t>CUDA</a:t>
            </a:r>
            <a:r>
              <a:rPr lang="en-US" sz="2000">
                <a:latin typeface="Montserrat" panose="00000500000000000000" pitchFamily="50" charset="-18"/>
              </a:rPr>
              <a:t> libraries line up with the drivers properly.</a:t>
            </a:r>
            <a:endParaRPr lang="hu-HU" sz="2000">
              <a:latin typeface="Montserrat" panose="00000500000000000000" pitchFamily="50" charset="-18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F518270-5FE8-4A0A-8F2E-813F658514D4}"/>
              </a:ext>
            </a:extLst>
          </p:cNvPr>
          <p:cNvSpPr txBox="1"/>
          <p:nvPr/>
        </p:nvSpPr>
        <p:spPr>
          <a:xfrm>
            <a:off x="5202926" y="925937"/>
            <a:ext cx="4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>
                <a:solidFill>
                  <a:srgbClr val="FFC000"/>
                </a:solidFill>
              </a:rPr>
              <a:t>”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A1A9CA6-8D88-4479-9D05-7FA37A8BCB0B}"/>
              </a:ext>
            </a:extLst>
          </p:cNvPr>
          <p:cNvSpPr txBox="1"/>
          <p:nvPr/>
        </p:nvSpPr>
        <p:spPr>
          <a:xfrm>
            <a:off x="9107316" y="2857286"/>
            <a:ext cx="4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>
                <a:solidFill>
                  <a:srgbClr val="FFC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8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9318C89-9136-4886-A950-4D79773073E9}" vid="{1EC43B8F-330C-46D5-AF23-B26334CC51F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Office-téma</vt:lpstr>
      <vt:lpstr>STANDARDS IN HPC</vt:lpstr>
      <vt:lpstr>TABLE OF CONTENTS</vt:lpstr>
      <vt:lpstr>GFX &amp; INTERCONNECT</vt:lpstr>
      <vt:lpstr>INTER-NODE COMMUNICATION</vt:lpstr>
      <vt:lpstr>INTERCONNECT TECHNOLOGIES</vt:lpstr>
      <vt:lpstr>GRAPHICS TECHNOLOGIES</vt:lpstr>
      <vt:lpstr>GRAPHICS TECHNOLOGIES</vt:lpstr>
      <vt:lpstr>COMPUTE APIS</vt:lpstr>
      <vt:lpstr>CURRENT MONOCULTURE</vt:lpstr>
      <vt:lpstr>UNDERSTANDING THE DEFAULTS</vt:lpstr>
      <vt:lpstr>MANY HAVE TRIED…</vt:lpstr>
      <vt:lpstr>CUDA TO HIP</vt:lpstr>
      <vt:lpstr>JUST 2 VENDORS FOR A MOMENT</vt:lpstr>
      <vt:lpstr>WHAT HAS CHANGED?</vt:lpstr>
      <vt:lpstr>WHY DO STANDARDS MATTER?</vt:lpstr>
      <vt:lpstr>OPENCL 3.0</vt:lpstr>
      <vt:lpstr>OPENCL 3.0 ECOSYSTEM REBOOT</vt:lpstr>
      <vt:lpstr>API LAYERING</vt:lpstr>
      <vt:lpstr>           2020</vt:lpstr>
      <vt:lpstr>IN ACTUAL NEWS</vt:lpstr>
      <vt:lpstr>set&lt;khronos::standard&gt;</vt:lpstr>
      <vt:lpstr>CATALYZING ADOPTION</vt:lpstr>
      <vt:lpstr>CHOICE IS KEY</vt:lpstr>
      <vt:lpstr>WE’RE HIRING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Máté Ferenc Nagy-Egri</dc:creator>
  <cp:revision>1</cp:revision>
  <dcterms:created xsi:type="dcterms:W3CDTF">2020-01-20T13:15:28Z</dcterms:created>
  <dcterms:modified xsi:type="dcterms:W3CDTF">2021-11-10T07:37:36Z</dcterms:modified>
</cp:coreProperties>
</file>