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91" r:id="rId2"/>
    <p:sldId id="569" r:id="rId3"/>
    <p:sldId id="572" r:id="rId4"/>
    <p:sldId id="500" r:id="rId5"/>
    <p:sldId id="548" r:id="rId6"/>
    <p:sldId id="549" r:id="rId7"/>
    <p:sldId id="550" r:id="rId8"/>
    <p:sldId id="558" r:id="rId9"/>
    <p:sldId id="559" r:id="rId10"/>
    <p:sldId id="560" r:id="rId11"/>
    <p:sldId id="501" r:id="rId12"/>
    <p:sldId id="570" r:id="rId13"/>
    <p:sldId id="503" r:id="rId14"/>
    <p:sldId id="561" r:id="rId15"/>
    <p:sldId id="571" r:id="rId16"/>
    <p:sldId id="563" r:id="rId17"/>
    <p:sldId id="562" r:id="rId18"/>
    <p:sldId id="576" r:id="rId19"/>
    <p:sldId id="568" r:id="rId20"/>
    <p:sldId id="573" r:id="rId21"/>
    <p:sldId id="574" r:id="rId22"/>
    <p:sldId id="504" r:id="rId23"/>
    <p:sldId id="502" r:id="rId24"/>
    <p:sldId id="565" r:id="rId25"/>
    <p:sldId id="567" r:id="rId26"/>
    <p:sldId id="575" r:id="rId27"/>
    <p:sldId id="577" r:id="rId28"/>
  </p:sldIdLst>
  <p:sldSz cx="12192000" cy="6858000"/>
  <p:notesSz cx="12188825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524"/>
    <a:srgbClr val="33BBEE"/>
    <a:srgbClr val="CF347B"/>
    <a:srgbClr val="1C9375"/>
    <a:srgbClr val="65CB94"/>
    <a:srgbClr val="B2E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42A60-4890-42DC-A309-9B4E24D5143B}" v="531" dt="2025-05-22T10:25:18.022"/>
    <p1510:client id="{FA4E0DDE-BDAE-4746-902E-0CCA1EAD6D71}" v="223" dt="2025-05-21T12:20:59.189"/>
  </p1510:revLst>
</p1510:revInfo>
</file>

<file path=ppt/tableStyles.xml><?xml version="1.0" encoding="utf-8"?>
<a:tblStyleLst xmlns:a="http://schemas.openxmlformats.org/drawingml/2006/main" def="{E3C38B98-4BDA-5024-012C-8D8BC3877679}">
  <a:tblStyle styleId="{E3C38B98-4BDA-5024-012C-8D8BC387767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194" autoAdjust="0"/>
  </p:normalViewPr>
  <p:slideViewPr>
    <p:cSldViewPr>
      <p:cViewPr varScale="1">
        <p:scale>
          <a:sx n="74" d="100"/>
          <a:sy n="74" d="100"/>
        </p:scale>
        <p:origin x="1013" y="7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4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ás Bence" userId="43a28355-070a-49c6-b291-b39b38399d68" providerId="ADAL" clId="{579F964A-9314-4B59-9250-2A993F5AD44B}"/>
    <pc:docChg chg="addSld delSld">
      <pc:chgData name="Dudás Bence" userId="43a28355-070a-49c6-b291-b39b38399d68" providerId="ADAL" clId="{579F964A-9314-4B59-9250-2A993F5AD44B}" dt="2024-12-17T21:42:28.171" v="1" actId="47"/>
      <pc:docMkLst>
        <pc:docMk/>
      </pc:docMkLst>
      <pc:sldChg chg="new del">
        <pc:chgData name="Dudás Bence" userId="43a28355-070a-49c6-b291-b39b38399d68" providerId="ADAL" clId="{579F964A-9314-4B59-9250-2A993F5AD44B}" dt="2024-12-17T21:42:28.171" v="1" actId="47"/>
        <pc:sldMkLst>
          <pc:docMk/>
          <pc:sldMk cId="1971574856" sldId="499"/>
        </pc:sldMkLst>
      </pc:sldChg>
    </pc:docChg>
  </pc:docChgLst>
  <pc:docChgLst>
    <pc:chgData name="Dudás Bence" userId="43a28355-070a-49c6-b291-b39b38399d68" providerId="ADAL" clId="{3F142A60-4890-42DC-A309-9B4E24D5143B}"/>
    <pc:docChg chg="undo custSel addSld delSld modSld sldOrd">
      <pc:chgData name="Dudás Bence" userId="43a28355-070a-49c6-b291-b39b38399d68" providerId="ADAL" clId="{3F142A60-4890-42DC-A309-9B4E24D5143B}" dt="2025-05-22T10:25:59.430" v="8666" actId="403"/>
      <pc:docMkLst>
        <pc:docMk/>
      </pc:docMkLst>
      <pc:sldChg chg="addSp modSp mod modTransition modNotesTx">
        <pc:chgData name="Dudás Bence" userId="43a28355-070a-49c6-b291-b39b38399d68" providerId="ADAL" clId="{3F142A60-4890-42DC-A309-9B4E24D5143B}" dt="2025-05-20T13:39:01.744" v="7903" actId="20577"/>
        <pc:sldMkLst>
          <pc:docMk/>
          <pc:sldMk cId="426849917" sldId="491"/>
        </pc:sldMkLst>
        <pc:picChg chg="add mod">
          <ac:chgData name="Dudás Bence" userId="43a28355-070a-49c6-b291-b39b38399d68" providerId="ADAL" clId="{3F142A60-4890-42DC-A309-9B4E24D5143B}" dt="2025-05-20T13:38:54.128" v="7902" actId="1076"/>
          <ac:picMkLst>
            <pc:docMk/>
            <pc:sldMk cId="426849917" sldId="491"/>
            <ac:picMk id="4" creationId="{187ECFB8-5C41-637B-9158-1EE9E3A70F6A}"/>
          </ac:picMkLst>
        </pc:picChg>
      </pc:sldChg>
      <pc:sldChg chg="del">
        <pc:chgData name="Dudás Bence" userId="43a28355-070a-49c6-b291-b39b38399d68" providerId="ADAL" clId="{3F142A60-4890-42DC-A309-9B4E24D5143B}" dt="2025-05-19T08:31:57.646" v="0" actId="47"/>
        <pc:sldMkLst>
          <pc:docMk/>
          <pc:sldMk cId="4100630853" sldId="498"/>
        </pc:sldMkLst>
      </pc:sldChg>
      <pc:sldChg chg="delSp modSp mod modTransition">
        <pc:chgData name="Dudás Bence" userId="43a28355-070a-49c6-b291-b39b38399d68" providerId="ADAL" clId="{3F142A60-4890-42DC-A309-9B4E24D5143B}" dt="2025-05-20T14:01:56.195" v="8609" actId="478"/>
        <pc:sldMkLst>
          <pc:docMk/>
          <pc:sldMk cId="2876387888" sldId="500"/>
        </pc:sldMkLst>
        <pc:spChg chg="mod">
          <ac:chgData name="Dudás Bence" userId="43a28355-070a-49c6-b291-b39b38399d68" providerId="ADAL" clId="{3F142A60-4890-42DC-A309-9B4E24D5143B}" dt="2025-05-20T08:05:15.710" v="2236" actId="20577"/>
          <ac:spMkLst>
            <pc:docMk/>
            <pc:sldMk cId="2876387888" sldId="500"/>
            <ac:spMk id="3" creationId="{DC0C8E3E-BC5D-3ADA-78BA-0B93C0BA9931}"/>
          </ac:spMkLst>
        </pc:spChg>
      </pc:sldChg>
      <pc:sldChg chg="addSp delSp 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231397030" sldId="501"/>
        </pc:sldMkLst>
        <pc:spChg chg="mod ord">
          <ac:chgData name="Dudás Bence" userId="43a28355-070a-49c6-b291-b39b38399d68" providerId="ADAL" clId="{3F142A60-4890-42DC-A309-9B4E24D5143B}" dt="2025-05-20T11:53:15.419" v="2876" actId="20577"/>
          <ac:spMkLst>
            <pc:docMk/>
            <pc:sldMk cId="231397030" sldId="501"/>
            <ac:spMk id="3" creationId="{587A059B-260C-EFE4-67C4-58E7D7695F53}"/>
          </ac:spMkLst>
        </pc:spChg>
        <pc:picChg chg="add mod">
          <ac:chgData name="Dudás Bence" userId="43a28355-070a-49c6-b291-b39b38399d68" providerId="ADAL" clId="{3F142A60-4890-42DC-A309-9B4E24D5143B}" dt="2025-05-20T11:51:54.211" v="2822" actId="1076"/>
          <ac:picMkLst>
            <pc:docMk/>
            <pc:sldMk cId="231397030" sldId="501"/>
            <ac:picMk id="2" creationId="{1C61BE64-F3D1-568B-2192-6885FAC734B1}"/>
          </ac:picMkLst>
        </pc:picChg>
      </pc:sldChg>
      <pc:sldChg chg="addSp delSp 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600687600" sldId="502"/>
        </pc:sldMkLst>
        <pc:spChg chg="mod">
          <ac:chgData name="Dudás Bence" userId="43a28355-070a-49c6-b291-b39b38399d68" providerId="ADAL" clId="{3F142A60-4890-42DC-A309-9B4E24D5143B}" dt="2025-05-20T13:25:52.007" v="7344" actId="20577"/>
          <ac:spMkLst>
            <pc:docMk/>
            <pc:sldMk cId="600687600" sldId="502"/>
            <ac:spMk id="3" creationId="{3BEC76A4-D684-BB24-0D8C-606699A54969}"/>
          </ac:spMkLst>
        </pc:spChg>
        <pc:spChg chg="add mod">
          <ac:chgData name="Dudás Bence" userId="43a28355-070a-49c6-b291-b39b38399d68" providerId="ADAL" clId="{3F142A60-4890-42DC-A309-9B4E24D5143B}" dt="2025-05-20T13:17:56.850" v="6810"/>
          <ac:spMkLst>
            <pc:docMk/>
            <pc:sldMk cId="600687600" sldId="502"/>
            <ac:spMk id="17" creationId="{DB7FAE18-B0E6-B8F2-9C33-AE17C179FF84}"/>
          </ac:spMkLst>
        </pc:spChg>
      </pc:sldChg>
      <pc:sldChg chg="addSp delSp 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103173254" sldId="503"/>
        </pc:sldMkLst>
        <pc:spChg chg="add mod">
          <ac:chgData name="Dudás Bence" userId="43a28355-070a-49c6-b291-b39b38399d68" providerId="ADAL" clId="{3F142A60-4890-42DC-A309-9B4E24D5143B}" dt="2025-05-20T12:21:12.496" v="4464" actId="20577"/>
          <ac:spMkLst>
            <pc:docMk/>
            <pc:sldMk cId="103173254" sldId="503"/>
            <ac:spMk id="11" creationId="{B23E0C12-9E94-9D02-EA14-9FE6858E8FF8}"/>
          </ac:spMkLst>
        </pc:spChg>
        <pc:picChg chg="add mod">
          <ac:chgData name="Dudás Bence" userId="43a28355-070a-49c6-b291-b39b38399d68" providerId="ADAL" clId="{3F142A60-4890-42DC-A309-9B4E24D5143B}" dt="2025-05-19T12:39:44.863" v="2230"/>
          <ac:picMkLst>
            <pc:docMk/>
            <pc:sldMk cId="103173254" sldId="503"/>
            <ac:picMk id="8" creationId="{5E60D09D-5450-5A16-9579-0570A8F7D54D}"/>
          </ac:picMkLst>
        </pc:picChg>
      </pc:sldChg>
      <pc:sldChg chg="modSp mod ord modTransition">
        <pc:chgData name="Dudás Bence" userId="43a28355-070a-49c6-b291-b39b38399d68" providerId="ADAL" clId="{3F142A60-4890-42DC-A309-9B4E24D5143B}" dt="2025-05-22T09:42:09.494" v="8637" actId="20577"/>
        <pc:sldMkLst>
          <pc:docMk/>
          <pc:sldMk cId="929958144" sldId="504"/>
        </pc:sldMkLst>
        <pc:spChg chg="mod">
          <ac:chgData name="Dudás Bence" userId="43a28355-070a-49c6-b291-b39b38399d68" providerId="ADAL" clId="{3F142A60-4890-42DC-A309-9B4E24D5143B}" dt="2025-05-22T09:42:09.494" v="8637" actId="20577"/>
          <ac:spMkLst>
            <pc:docMk/>
            <pc:sldMk cId="929958144" sldId="504"/>
            <ac:spMk id="3" creationId="{24EE3942-5CC9-82A7-B16E-F4ABFCD06558}"/>
          </ac:spMkLst>
        </pc:spChg>
        <pc:spChg chg="mod">
          <ac:chgData name="Dudás Bence" userId="43a28355-070a-49c6-b291-b39b38399d68" providerId="ADAL" clId="{3F142A60-4890-42DC-A309-9B4E24D5143B}" dt="2025-05-20T13:17:45.570" v="6807" actId="14100"/>
          <ac:spMkLst>
            <pc:docMk/>
            <pc:sldMk cId="929958144" sldId="504"/>
            <ac:spMk id="4" creationId="{A1F59DE5-F1FE-554F-EF42-B84E086092C4}"/>
          </ac:spMkLst>
        </pc:spChg>
      </pc:sldChg>
      <pc:sldChg chg="delSp mod modTransition">
        <pc:chgData name="Dudás Bence" userId="43a28355-070a-49c6-b291-b39b38399d68" providerId="ADAL" clId="{3F142A60-4890-42DC-A309-9B4E24D5143B}" dt="2025-05-20T14:02:02.301" v="8610" actId="478"/>
        <pc:sldMkLst>
          <pc:docMk/>
          <pc:sldMk cId="2079974684" sldId="548"/>
        </pc:sldMkLst>
      </pc:sldChg>
      <pc:sldChg chg="delSp modSp mod modTransition">
        <pc:chgData name="Dudás Bence" userId="43a28355-070a-49c6-b291-b39b38399d68" providerId="ADAL" clId="{3F142A60-4890-42DC-A309-9B4E24D5143B}" dt="2025-05-20T14:02:06.707" v="8611" actId="478"/>
        <pc:sldMkLst>
          <pc:docMk/>
          <pc:sldMk cId="2674169283" sldId="549"/>
        </pc:sldMkLst>
        <pc:spChg chg="mod">
          <ac:chgData name="Dudás Bence" userId="43a28355-070a-49c6-b291-b39b38399d68" providerId="ADAL" clId="{3F142A60-4890-42DC-A309-9B4E24D5143B}" dt="2025-05-20T08:05:23.820" v="2239" actId="20577"/>
          <ac:spMkLst>
            <pc:docMk/>
            <pc:sldMk cId="2674169283" sldId="549"/>
            <ac:spMk id="3" creationId="{2E3135F8-67CA-8035-B19F-6A6216BFA3E0}"/>
          </ac:spMkLst>
        </pc:spChg>
      </pc:sldChg>
      <pc:sldChg chg="delSp modSp mod modTransition">
        <pc:chgData name="Dudás Bence" userId="43a28355-070a-49c6-b291-b39b38399d68" providerId="ADAL" clId="{3F142A60-4890-42DC-A309-9B4E24D5143B}" dt="2025-05-20T14:02:49.358" v="8616"/>
        <pc:sldMkLst>
          <pc:docMk/>
          <pc:sldMk cId="601888078" sldId="550"/>
        </pc:sldMkLst>
        <pc:spChg chg="mod">
          <ac:chgData name="Dudás Bence" userId="43a28355-070a-49c6-b291-b39b38399d68" providerId="ADAL" clId="{3F142A60-4890-42DC-A309-9B4E24D5143B}" dt="2025-05-20T14:02:40.327" v="8615" actId="20577"/>
          <ac:spMkLst>
            <pc:docMk/>
            <pc:sldMk cId="601888078" sldId="550"/>
            <ac:spMk id="3" creationId="{A5B28659-2203-D18A-FE40-B2F27E583684}"/>
          </ac:spMkLst>
        </pc:spChg>
      </pc:sldChg>
      <pc:sldChg chg="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1566354621" sldId="558"/>
        </pc:sldMkLst>
        <pc:spChg chg="mod">
          <ac:chgData name="Dudás Bence" userId="43a28355-070a-49c6-b291-b39b38399d68" providerId="ADAL" clId="{3F142A60-4890-42DC-A309-9B4E24D5143B}" dt="2025-05-20T08:05:33.990" v="2243" actId="20577"/>
          <ac:spMkLst>
            <pc:docMk/>
            <pc:sldMk cId="1566354621" sldId="558"/>
            <ac:spMk id="5" creationId="{C8D272A4-7F6B-7116-2111-BCFBD41CC4D3}"/>
          </ac:spMkLst>
        </pc:spChg>
      </pc:sldChg>
      <pc:sldChg chg="addSp modSp add mod modTransition">
        <pc:chgData name="Dudás Bence" userId="43a28355-070a-49c6-b291-b39b38399d68" providerId="ADAL" clId="{3F142A60-4890-42DC-A309-9B4E24D5143B}" dt="2025-05-20T13:39:20.619" v="7906" actId="27636"/>
        <pc:sldMkLst>
          <pc:docMk/>
          <pc:sldMk cId="2017788179" sldId="559"/>
        </pc:sldMkLst>
        <pc:spChg chg="add mod">
          <ac:chgData name="Dudás Bence" userId="43a28355-070a-49c6-b291-b39b38399d68" providerId="ADAL" clId="{3F142A60-4890-42DC-A309-9B4E24D5143B}" dt="2025-05-19T08:32:44.003" v="103" actId="207"/>
          <ac:spMkLst>
            <pc:docMk/>
            <pc:sldMk cId="2017788179" sldId="559"/>
            <ac:spMk id="2" creationId="{D464FAA3-1FF1-0A96-74FC-503D81B2BA62}"/>
          </ac:spMkLst>
        </pc:spChg>
        <pc:spChg chg="add mod">
          <ac:chgData name="Dudás Bence" userId="43a28355-070a-49c6-b291-b39b38399d68" providerId="ADAL" clId="{3F142A60-4890-42DC-A309-9B4E24D5143B}" dt="2025-05-19T08:33:50.550" v="194" actId="688"/>
          <ac:spMkLst>
            <pc:docMk/>
            <pc:sldMk cId="2017788179" sldId="559"/>
            <ac:spMk id="3" creationId="{702D96D0-9371-721F-1A7E-4A78DEAE631B}"/>
          </ac:spMkLst>
        </pc:spChg>
        <pc:spChg chg="mod">
          <ac:chgData name="Dudás Bence" userId="43a28355-070a-49c6-b291-b39b38399d68" providerId="ADAL" clId="{3F142A60-4890-42DC-A309-9B4E24D5143B}" dt="2025-05-20T13:39:20.619" v="7906" actId="27636"/>
          <ac:spMkLst>
            <pc:docMk/>
            <pc:sldMk cId="2017788179" sldId="559"/>
            <ac:spMk id="5" creationId="{996D67B5-F47D-FC23-E964-345601C04731}"/>
          </ac:spMkLst>
        </pc:spChg>
        <pc:spChg chg="add mod">
          <ac:chgData name="Dudás Bence" userId="43a28355-070a-49c6-b291-b39b38399d68" providerId="ADAL" clId="{3F142A60-4890-42DC-A309-9B4E24D5143B}" dt="2025-05-19T08:33:55.930" v="196" actId="1076"/>
          <ac:spMkLst>
            <pc:docMk/>
            <pc:sldMk cId="2017788179" sldId="559"/>
            <ac:spMk id="7" creationId="{4AC08C99-65C3-4CCA-975A-F4963438ACE7}"/>
          </ac:spMkLst>
        </pc:spChg>
      </pc:sldChg>
      <pc:sldChg chg="addSp delSp modSp add mod modTransition">
        <pc:chgData name="Dudás Bence" userId="43a28355-070a-49c6-b291-b39b38399d68" providerId="ADAL" clId="{3F142A60-4890-42DC-A309-9B4E24D5143B}" dt="2025-05-20T13:39:27.722" v="7908" actId="403"/>
        <pc:sldMkLst>
          <pc:docMk/>
          <pc:sldMk cId="3878617050" sldId="560"/>
        </pc:sldMkLst>
        <pc:spChg chg="mod">
          <ac:chgData name="Dudás Bence" userId="43a28355-070a-49c6-b291-b39b38399d68" providerId="ADAL" clId="{3F142A60-4890-42DC-A309-9B4E24D5143B}" dt="2025-05-20T13:39:27.722" v="7908" actId="403"/>
          <ac:spMkLst>
            <pc:docMk/>
            <pc:sldMk cId="3878617050" sldId="560"/>
            <ac:spMk id="5" creationId="{78A8951C-CBFF-E90C-DEC3-E380D0126A20}"/>
          </ac:spMkLst>
        </pc:spChg>
        <pc:spChg chg="add mod">
          <ac:chgData name="Dudás Bence" userId="43a28355-070a-49c6-b291-b39b38399d68" providerId="ADAL" clId="{3F142A60-4890-42DC-A309-9B4E24D5143B}" dt="2025-05-19T08:36:16.086" v="547" actId="1076"/>
          <ac:spMkLst>
            <pc:docMk/>
            <pc:sldMk cId="3878617050" sldId="560"/>
            <ac:spMk id="9" creationId="{C9E53139-7597-9F78-AEF2-D29D85D37B2B}"/>
          </ac:spMkLst>
        </pc:spChg>
        <pc:spChg chg="add mod">
          <ac:chgData name="Dudás Bence" userId="43a28355-070a-49c6-b291-b39b38399d68" providerId="ADAL" clId="{3F142A60-4890-42DC-A309-9B4E24D5143B}" dt="2025-05-19T08:36:39.981" v="575" actId="207"/>
          <ac:spMkLst>
            <pc:docMk/>
            <pc:sldMk cId="3878617050" sldId="560"/>
            <ac:spMk id="10" creationId="{81EE89F7-249E-D980-8D76-18B40006B842}"/>
          </ac:spMkLst>
        </pc:spChg>
      </pc:sldChg>
      <pc:sldChg chg="addSp delSp modSp add mod modTransition">
        <pc:chgData name="Dudás Bence" userId="43a28355-070a-49c6-b291-b39b38399d68" providerId="ADAL" clId="{3F142A60-4890-42DC-A309-9B4E24D5143B}" dt="2025-05-20T13:37:01.930" v="7882"/>
        <pc:sldMkLst>
          <pc:docMk/>
          <pc:sldMk cId="2996139212" sldId="561"/>
        </pc:sldMkLst>
        <pc:spChg chg="add mod">
          <ac:chgData name="Dudás Bence" userId="43a28355-070a-49c6-b291-b39b38399d68" providerId="ADAL" clId="{3F142A60-4890-42DC-A309-9B4E24D5143B}" dt="2025-05-19T12:36:23.250" v="2162" actId="1038"/>
          <ac:spMkLst>
            <pc:docMk/>
            <pc:sldMk cId="2996139212" sldId="561"/>
            <ac:spMk id="2" creationId="{73FF5FF1-F469-09B4-64D1-882AA31B39B0}"/>
          </ac:spMkLst>
        </pc:spChg>
        <pc:spChg chg="mod">
          <ac:chgData name="Dudás Bence" userId="43a28355-070a-49c6-b291-b39b38399d68" providerId="ADAL" clId="{3F142A60-4890-42DC-A309-9B4E24D5143B}" dt="2025-05-19T12:34:04.247" v="2150" actId="1076"/>
          <ac:spMkLst>
            <pc:docMk/>
            <pc:sldMk cId="2996139212" sldId="561"/>
            <ac:spMk id="4" creationId="{24506FB0-37A9-3489-E0A5-0A802B907AC5}"/>
          </ac:spMkLst>
        </pc:spChg>
        <pc:spChg chg="add mod">
          <ac:chgData name="Dudás Bence" userId="43a28355-070a-49c6-b291-b39b38399d68" providerId="ADAL" clId="{3F142A60-4890-42DC-A309-9B4E24D5143B}" dt="2025-05-20T08:06:10.890" v="2269" actId="20577"/>
          <ac:spMkLst>
            <pc:docMk/>
            <pc:sldMk cId="2996139212" sldId="561"/>
            <ac:spMk id="6" creationId="{CC59A4E4-C78E-A7DD-3907-6AFC1266A3C7}"/>
          </ac:spMkLst>
        </pc:spChg>
        <pc:spChg chg="add mod">
          <ac:chgData name="Dudás Bence" userId="43a28355-070a-49c6-b291-b39b38399d68" providerId="ADAL" clId="{3F142A60-4890-42DC-A309-9B4E24D5143B}" dt="2025-05-19T12:34:37.627" v="2159" actId="2085"/>
          <ac:spMkLst>
            <pc:docMk/>
            <pc:sldMk cId="2996139212" sldId="561"/>
            <ac:spMk id="8" creationId="{3F67F548-2F48-2248-C249-9616823EA207}"/>
          </ac:spMkLst>
        </pc:spChg>
        <pc:spChg chg="add mod">
          <ac:chgData name="Dudás Bence" userId="43a28355-070a-49c6-b291-b39b38399d68" providerId="ADAL" clId="{3F142A60-4890-42DC-A309-9B4E24D5143B}" dt="2025-05-20T12:21:15.453" v="4465" actId="20577"/>
          <ac:spMkLst>
            <pc:docMk/>
            <pc:sldMk cId="2996139212" sldId="561"/>
            <ac:spMk id="11" creationId="{FDFAEB98-51E5-6BBF-CA1C-B6F0205D61A3}"/>
          </ac:spMkLst>
        </pc:spChg>
        <pc:picChg chg="mod">
          <ac:chgData name="Dudás Bence" userId="43a28355-070a-49c6-b291-b39b38399d68" providerId="ADAL" clId="{3F142A60-4890-42DC-A309-9B4E24D5143B}" dt="2025-05-19T12:33:21.082" v="2088" actId="1076"/>
          <ac:picMkLst>
            <pc:docMk/>
            <pc:sldMk cId="2996139212" sldId="561"/>
            <ac:picMk id="7" creationId="{0F8D63C2-E402-B6EB-149F-4E1CEA4A3FDE}"/>
          </ac:picMkLst>
        </pc:picChg>
      </pc:sldChg>
      <pc:sldChg chg="addSp delSp modSp mod modTransition">
        <pc:chgData name="Dudás Bence" userId="43a28355-070a-49c6-b291-b39b38399d68" providerId="ADAL" clId="{3F142A60-4890-42DC-A309-9B4E24D5143B}" dt="2025-05-22T09:43:08.304" v="8653" actId="1076"/>
        <pc:sldMkLst>
          <pc:docMk/>
          <pc:sldMk cId="2111805959" sldId="562"/>
        </pc:sldMkLst>
        <pc:spChg chg="mod">
          <ac:chgData name="Dudás Bence" userId="43a28355-070a-49c6-b291-b39b38399d68" providerId="ADAL" clId="{3F142A60-4890-42DC-A309-9B4E24D5143B}" dt="2025-05-22T09:42:39.783" v="8644" actId="1076"/>
          <ac:spMkLst>
            <pc:docMk/>
            <pc:sldMk cId="2111805959" sldId="562"/>
            <ac:spMk id="4" creationId="{1A998436-1D23-993B-2FD2-0EF745DA86AC}"/>
          </ac:spMkLst>
        </pc:spChg>
        <pc:spChg chg="add mod">
          <ac:chgData name="Dudás Bence" userId="43a28355-070a-49c6-b291-b39b38399d68" providerId="ADAL" clId="{3F142A60-4890-42DC-A309-9B4E24D5143B}" dt="2025-05-20T13:27:45.751" v="7453" actId="20577"/>
          <ac:spMkLst>
            <pc:docMk/>
            <pc:sldMk cId="2111805959" sldId="562"/>
            <ac:spMk id="7" creationId="{CA1443C1-E739-48BC-B3DE-7982E1F570CD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14" creationId="{A312892A-963E-45F7-049A-9EA6D1CA53ED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15" creationId="{871DE3D2-D3F7-E759-6999-DD23FC4BA7D4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16" creationId="{931E7941-9B7E-23B7-6805-836C3CB71782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19" creationId="{8E7B64CC-D375-22D7-890B-C77E4AFEA2BF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24" creationId="{19D63B4A-C4DD-96AE-6251-777478894D86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25" creationId="{4D6F89FF-5303-8120-BA1E-DF2AA258AB9B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26" creationId="{3B2996D9-1CD9-B92E-1699-A5D7DB27749E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27" creationId="{1E7E0BB9-B1F2-92C8-DE7C-6582D3357F47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28" creationId="{2E91EF8D-6711-DB5D-32AE-A135D530C009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29" creationId="{6D431D49-6F8E-D7D5-9F99-C26913C86EE7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30" creationId="{D4619F19-F38E-AC5F-463C-B61A7CE26C83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31" creationId="{D4C194D0-C6BA-90D4-155F-801FFD3AE7E8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35" creationId="{FD72B019-BF6E-8316-3EA0-80D824B4B411}"/>
          </ac:spMkLst>
        </pc:spChg>
        <pc:spChg chg="del mod">
          <ac:chgData name="Dudás Bence" userId="43a28355-070a-49c6-b291-b39b38399d68" providerId="ADAL" clId="{3F142A60-4890-42DC-A309-9B4E24D5143B}" dt="2025-05-22T09:42:54.279" v="8648" actId="21"/>
          <ac:spMkLst>
            <pc:docMk/>
            <pc:sldMk cId="2111805959" sldId="562"/>
            <ac:spMk id="36" creationId="{477ABF0A-3883-5970-706D-DC23C169828E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39" creationId="{A6FE79DE-6738-82EF-EC4A-FD76FC4EEA39}"/>
          </ac:spMkLst>
        </pc:spChg>
        <pc:spChg chg="del">
          <ac:chgData name="Dudás Bence" userId="43a28355-070a-49c6-b291-b39b38399d68" providerId="ADAL" clId="{3F142A60-4890-42DC-A309-9B4E24D5143B}" dt="2025-05-22T09:42:26.609" v="8638" actId="478"/>
          <ac:spMkLst>
            <pc:docMk/>
            <pc:sldMk cId="2111805959" sldId="562"/>
            <ac:spMk id="40" creationId="{6474C54F-31AD-D149-89FE-AE3DEBC4DD1D}"/>
          </ac:spMkLst>
        </pc:spChg>
        <pc:picChg chg="add mod">
          <ac:chgData name="Dudás Bence" userId="43a28355-070a-49c6-b291-b39b38399d68" providerId="ADAL" clId="{3F142A60-4890-42DC-A309-9B4E24D5143B}" dt="2025-05-22T09:43:08.304" v="8653" actId="1076"/>
          <ac:picMkLst>
            <pc:docMk/>
            <pc:sldMk cId="2111805959" sldId="562"/>
            <ac:picMk id="2" creationId="{4C0F5DB3-C4BF-26CB-7B5B-6222DB81A760}"/>
          </ac:picMkLst>
        </pc:picChg>
        <pc:picChg chg="del mod">
          <ac:chgData name="Dudás Bence" userId="43a28355-070a-49c6-b291-b39b38399d68" providerId="ADAL" clId="{3F142A60-4890-42DC-A309-9B4E24D5143B}" dt="2025-05-22T09:42:54.279" v="8648" actId="21"/>
          <ac:picMkLst>
            <pc:docMk/>
            <pc:sldMk cId="2111805959" sldId="562"/>
            <ac:picMk id="21" creationId="{C25BC69D-29F5-1C5A-477F-2BDD445BBCBA}"/>
          </ac:picMkLst>
        </pc:picChg>
        <pc:picChg chg="del">
          <ac:chgData name="Dudás Bence" userId="43a28355-070a-49c6-b291-b39b38399d68" providerId="ADAL" clId="{3F142A60-4890-42DC-A309-9B4E24D5143B}" dt="2025-05-22T09:42:26.609" v="8638" actId="478"/>
          <ac:picMkLst>
            <pc:docMk/>
            <pc:sldMk cId="2111805959" sldId="562"/>
            <ac:picMk id="23" creationId="{672B4A4E-FD66-E033-D1A3-BD4655DDAE50}"/>
          </ac:picMkLst>
        </pc:picChg>
        <pc:picChg chg="del mod">
          <ac:chgData name="Dudás Bence" userId="43a28355-070a-49c6-b291-b39b38399d68" providerId="ADAL" clId="{3F142A60-4890-42DC-A309-9B4E24D5143B}" dt="2025-05-22T09:42:54.279" v="8648" actId="21"/>
          <ac:picMkLst>
            <pc:docMk/>
            <pc:sldMk cId="2111805959" sldId="562"/>
            <ac:picMk id="33" creationId="{616ECC09-AF75-CF68-4072-F7DF3783C736}"/>
          </ac:picMkLst>
        </pc:picChg>
        <pc:picChg chg="del">
          <ac:chgData name="Dudás Bence" userId="43a28355-070a-49c6-b291-b39b38399d68" providerId="ADAL" clId="{3F142A60-4890-42DC-A309-9B4E24D5143B}" dt="2025-05-22T09:42:26.609" v="8638" actId="478"/>
          <ac:picMkLst>
            <pc:docMk/>
            <pc:sldMk cId="2111805959" sldId="562"/>
            <ac:picMk id="38" creationId="{CF849E02-1240-68A7-E9F0-0C8EDC34FA24}"/>
          </ac:picMkLst>
        </pc:picChg>
      </pc:sldChg>
      <pc:sldChg chg="addSp delSp 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3426819022" sldId="563"/>
        </pc:sldMkLst>
        <pc:spChg chg="add mod">
          <ac:chgData name="Dudás Bence" userId="43a28355-070a-49c6-b291-b39b38399d68" providerId="ADAL" clId="{3F142A60-4890-42DC-A309-9B4E24D5143B}" dt="2025-05-20T12:25:31.700" v="4788" actId="14100"/>
          <ac:spMkLst>
            <pc:docMk/>
            <pc:sldMk cId="3426819022" sldId="563"/>
            <ac:spMk id="6" creationId="{DAAB83E2-FA76-5953-306A-DAD6EA3F9D88}"/>
          </ac:spMkLst>
        </pc:spChg>
        <pc:spChg chg="add mod">
          <ac:chgData name="Dudás Bence" userId="43a28355-070a-49c6-b291-b39b38399d68" providerId="ADAL" clId="{3F142A60-4890-42DC-A309-9B4E24D5143B}" dt="2025-05-20T12:25:11.812" v="4784"/>
          <ac:spMkLst>
            <pc:docMk/>
            <pc:sldMk cId="3426819022" sldId="563"/>
            <ac:spMk id="9" creationId="{C98390F6-122A-8043-4425-709BC9AC5ADD}"/>
          </ac:spMkLst>
        </pc:spChg>
        <pc:picChg chg="mod">
          <ac:chgData name="Dudás Bence" userId="43a28355-070a-49c6-b291-b39b38399d68" providerId="ADAL" clId="{3F142A60-4890-42DC-A309-9B4E24D5143B}" dt="2025-05-20T12:25:17.633" v="4785" actId="14100"/>
          <ac:picMkLst>
            <pc:docMk/>
            <pc:sldMk cId="3426819022" sldId="563"/>
            <ac:picMk id="10" creationId="{6408F04A-F7D1-016C-7D9A-308CFF38AC5A}"/>
          </ac:picMkLst>
        </pc:picChg>
        <pc:picChg chg="mod">
          <ac:chgData name="Dudás Bence" userId="43a28355-070a-49c6-b291-b39b38399d68" providerId="ADAL" clId="{3F142A60-4890-42DC-A309-9B4E24D5143B}" dt="2025-05-20T11:55:57.572" v="2985" actId="1036"/>
          <ac:picMkLst>
            <pc:docMk/>
            <pc:sldMk cId="3426819022" sldId="563"/>
            <ac:picMk id="1026" creationId="{C8D41590-9812-6CDB-74F5-7AA29DD186BD}"/>
          </ac:picMkLst>
        </pc:picChg>
        <pc:picChg chg="mod">
          <ac:chgData name="Dudás Bence" userId="43a28355-070a-49c6-b291-b39b38399d68" providerId="ADAL" clId="{3F142A60-4890-42DC-A309-9B4E24D5143B}" dt="2025-05-20T11:55:59.672" v="2989" actId="1036"/>
          <ac:picMkLst>
            <pc:docMk/>
            <pc:sldMk cId="3426819022" sldId="563"/>
            <ac:picMk id="1028" creationId="{6B08BACC-8968-CBBC-09CA-432CD2239FC4}"/>
          </ac:picMkLst>
        </pc:picChg>
      </pc:sldChg>
      <pc:sldChg chg="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3140047817" sldId="565"/>
        </pc:sldMkLst>
        <pc:spChg chg="mod">
          <ac:chgData name="Dudás Bence" userId="43a28355-070a-49c6-b291-b39b38399d68" providerId="ADAL" clId="{3F142A60-4890-42DC-A309-9B4E24D5143B}" dt="2025-05-20T13:30:28.436" v="7665" actId="20577"/>
          <ac:spMkLst>
            <pc:docMk/>
            <pc:sldMk cId="3140047817" sldId="565"/>
            <ac:spMk id="3" creationId="{13CCFCC6-700E-5EB0-B7EB-580B4F91820F}"/>
          </ac:spMkLst>
        </pc:spChg>
      </pc:sldChg>
      <pc:sldChg chg="delSp modSp mod modTransition">
        <pc:chgData name="Dudás Bence" userId="43a28355-070a-49c6-b291-b39b38399d68" providerId="ADAL" clId="{3F142A60-4890-42DC-A309-9B4E24D5143B}" dt="2025-05-20T13:58:00.110" v="8459" actId="20577"/>
        <pc:sldMkLst>
          <pc:docMk/>
          <pc:sldMk cId="3704408115" sldId="567"/>
        </pc:sldMkLst>
      </pc:sldChg>
      <pc:sldChg chg="addSp delSp modSp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1613029807" sldId="568"/>
        </pc:sldMkLst>
        <pc:spChg chg="mod">
          <ac:chgData name="Dudás Bence" userId="43a28355-070a-49c6-b291-b39b38399d68" providerId="ADAL" clId="{3F142A60-4890-42DC-A309-9B4E24D5143B}" dt="2025-05-20T12:39:31.994" v="5716" actId="20577"/>
          <ac:spMkLst>
            <pc:docMk/>
            <pc:sldMk cId="1613029807" sldId="568"/>
            <ac:spMk id="3" creationId="{6AFCC60C-993A-3C48-1428-029A5F9B1E2C}"/>
          </ac:spMkLst>
        </pc:spChg>
        <pc:spChg chg="add mod">
          <ac:chgData name="Dudás Bence" userId="43a28355-070a-49c6-b291-b39b38399d68" providerId="ADAL" clId="{3F142A60-4890-42DC-A309-9B4E24D5143B}" dt="2025-05-20T12:36:46.556" v="5324" actId="20577"/>
          <ac:spMkLst>
            <pc:docMk/>
            <pc:sldMk cId="1613029807" sldId="568"/>
            <ac:spMk id="8" creationId="{632DD605-7E3D-DFC5-5EED-1F21B87172FF}"/>
          </ac:spMkLst>
        </pc:spChg>
        <pc:picChg chg="add mod">
          <ac:chgData name="Dudás Bence" userId="43a28355-070a-49c6-b291-b39b38399d68" providerId="ADAL" clId="{3F142A60-4890-42DC-A309-9B4E24D5143B}" dt="2025-05-20T12:35:54.039" v="5319" actId="14100"/>
          <ac:picMkLst>
            <pc:docMk/>
            <pc:sldMk cId="1613029807" sldId="568"/>
            <ac:picMk id="6" creationId="{B25F5C27-AF02-F9A2-739B-C2BA476C0AB9}"/>
          </ac:picMkLst>
        </pc:picChg>
      </pc:sldChg>
      <pc:sldChg chg="addSp delSp modSp new mod modTransition chgLayout">
        <pc:chgData name="Dudás Bence" userId="43a28355-070a-49c6-b291-b39b38399d68" providerId="ADAL" clId="{3F142A60-4890-42DC-A309-9B4E24D5143B}" dt="2025-05-20T13:36:02.771" v="7880"/>
        <pc:sldMkLst>
          <pc:docMk/>
          <pc:sldMk cId="3626865762" sldId="569"/>
        </pc:sldMkLst>
        <pc:spChg chg="mod ord">
          <ac:chgData name="Dudás Bence" userId="43a28355-070a-49c6-b291-b39b38399d68" providerId="ADAL" clId="{3F142A60-4890-42DC-A309-9B4E24D5143B}" dt="2025-05-20T13:32:12.324" v="7669" actId="700"/>
          <ac:spMkLst>
            <pc:docMk/>
            <pc:sldMk cId="3626865762" sldId="569"/>
            <ac:spMk id="2" creationId="{4FDC4104-3778-806E-481B-67EA9FF98885}"/>
          </ac:spMkLst>
        </pc:spChg>
        <pc:spChg chg="mod ord">
          <ac:chgData name="Dudás Bence" userId="43a28355-070a-49c6-b291-b39b38399d68" providerId="ADAL" clId="{3F142A60-4890-42DC-A309-9B4E24D5143B}" dt="2025-05-20T13:32:12.324" v="7669" actId="700"/>
          <ac:spMkLst>
            <pc:docMk/>
            <pc:sldMk cId="3626865762" sldId="569"/>
            <ac:spMk id="5" creationId="{F74E8C64-E1BD-8DA7-6330-02A16CB7917B}"/>
          </ac:spMkLst>
        </pc:spChg>
        <pc:graphicFrameChg chg="add mod modGraphic">
          <ac:chgData name="Dudás Bence" userId="43a28355-070a-49c6-b291-b39b38399d68" providerId="ADAL" clId="{3F142A60-4890-42DC-A309-9B4E24D5143B}" dt="2025-05-20T13:34:57.073" v="7878" actId="20577"/>
          <ac:graphicFrameMkLst>
            <pc:docMk/>
            <pc:sldMk cId="3626865762" sldId="569"/>
            <ac:graphicFrameMk id="8" creationId="{152E2E17-2053-FA85-6670-D409155CAFDA}"/>
          </ac:graphicFrameMkLst>
        </pc:graphicFrameChg>
      </pc:sldChg>
      <pc:sldChg chg="addSp delSp modSp new mod modTransition chgLayout">
        <pc:chgData name="Dudás Bence" userId="43a28355-070a-49c6-b291-b39b38399d68" providerId="ADAL" clId="{3F142A60-4890-42DC-A309-9B4E24D5143B}" dt="2025-05-20T13:36:02.771" v="7880"/>
        <pc:sldMkLst>
          <pc:docMk/>
          <pc:sldMk cId="3019094645" sldId="570"/>
        </pc:sldMkLst>
        <pc:spChg chg="mod ord">
          <ac:chgData name="Dudás Bence" userId="43a28355-070a-49c6-b291-b39b38399d68" providerId="ADAL" clId="{3F142A60-4890-42DC-A309-9B4E24D5143B}" dt="2025-05-20T11:53:51.451" v="2878" actId="700"/>
          <ac:spMkLst>
            <pc:docMk/>
            <pc:sldMk cId="3019094645" sldId="570"/>
            <ac:spMk id="5" creationId="{E8313891-E3F4-0369-E61A-716CAB13BD27}"/>
          </ac:spMkLst>
        </pc:spChg>
        <pc:spChg chg="add mod ord">
          <ac:chgData name="Dudás Bence" userId="43a28355-070a-49c6-b291-b39b38399d68" providerId="ADAL" clId="{3F142A60-4890-42DC-A309-9B4E24D5143B}" dt="2025-05-20T11:53:58.914" v="2895" actId="20577"/>
          <ac:spMkLst>
            <pc:docMk/>
            <pc:sldMk cId="3019094645" sldId="570"/>
            <ac:spMk id="6" creationId="{EBF953CA-88B4-D5FD-DC8A-32D9DF1A5A16}"/>
          </ac:spMkLst>
        </pc:spChg>
        <pc:spChg chg="add mod ord">
          <ac:chgData name="Dudás Bence" userId="43a28355-070a-49c6-b291-b39b38399d68" providerId="ADAL" clId="{3F142A60-4890-42DC-A309-9B4E24D5143B}" dt="2025-05-20T11:54:26.235" v="2977" actId="20577"/>
          <ac:spMkLst>
            <pc:docMk/>
            <pc:sldMk cId="3019094645" sldId="570"/>
            <ac:spMk id="7" creationId="{2AE8B0D2-2F48-2834-04F2-51265EC50EAD}"/>
          </ac:spMkLst>
        </pc:spChg>
      </pc:sldChg>
      <pc:sldChg chg="modSp add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2476980748" sldId="571"/>
        </pc:sldMkLst>
        <pc:spChg chg="mod">
          <ac:chgData name="Dudás Bence" userId="43a28355-070a-49c6-b291-b39b38399d68" providerId="ADAL" clId="{3F142A60-4890-42DC-A309-9B4E24D5143B}" dt="2025-05-20T12:21:21.005" v="4466" actId="20577"/>
          <ac:spMkLst>
            <pc:docMk/>
            <pc:sldMk cId="2476980748" sldId="571"/>
            <ac:spMk id="11" creationId="{1B01A53A-22DE-8835-B276-F0F44594B80F}"/>
          </ac:spMkLst>
        </pc:spChg>
      </pc:sldChg>
      <pc:sldChg chg="modSp add mod ord modTransition">
        <pc:chgData name="Dudás Bence" userId="43a28355-070a-49c6-b291-b39b38399d68" providerId="ADAL" clId="{3F142A60-4890-42DC-A309-9B4E24D5143B}" dt="2025-05-20T14:01:46.996" v="8608" actId="20577"/>
        <pc:sldMkLst>
          <pc:docMk/>
          <pc:sldMk cId="3693756990" sldId="572"/>
        </pc:sldMkLst>
        <pc:spChg chg="mod">
          <ac:chgData name="Dudás Bence" userId="43a28355-070a-49c6-b291-b39b38399d68" providerId="ADAL" clId="{3F142A60-4890-42DC-A309-9B4E24D5143B}" dt="2025-05-20T13:59:06.585" v="8481" actId="20577"/>
          <ac:spMkLst>
            <pc:docMk/>
            <pc:sldMk cId="3693756990" sldId="572"/>
            <ac:spMk id="6" creationId="{85840E10-7629-B418-9622-5EE662C89E5C}"/>
          </ac:spMkLst>
        </pc:spChg>
        <pc:spChg chg="mod">
          <ac:chgData name="Dudás Bence" userId="43a28355-070a-49c6-b291-b39b38399d68" providerId="ADAL" clId="{3F142A60-4890-42DC-A309-9B4E24D5143B}" dt="2025-05-20T14:01:46.996" v="8608" actId="20577"/>
          <ac:spMkLst>
            <pc:docMk/>
            <pc:sldMk cId="3693756990" sldId="572"/>
            <ac:spMk id="7" creationId="{5A995B75-0A38-7756-0098-D11A93325660}"/>
          </ac:spMkLst>
        </pc:spChg>
      </pc:sldChg>
      <pc:sldChg chg="addSp delSp modSp new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35868403" sldId="573"/>
        </pc:sldMkLst>
        <pc:spChg chg="mod">
          <ac:chgData name="Dudás Bence" userId="43a28355-070a-49c6-b291-b39b38399d68" providerId="ADAL" clId="{3F142A60-4890-42DC-A309-9B4E24D5143B}" dt="2025-05-20T13:13:15.973" v="6799" actId="20577"/>
          <ac:spMkLst>
            <pc:docMk/>
            <pc:sldMk cId="35868403" sldId="573"/>
            <ac:spMk id="3" creationId="{F0228640-E848-38F9-1A17-6386E5EB9F7E}"/>
          </ac:spMkLst>
        </pc:spChg>
        <pc:spChg chg="mod">
          <ac:chgData name="Dudás Bence" userId="43a28355-070a-49c6-b291-b39b38399d68" providerId="ADAL" clId="{3F142A60-4890-42DC-A309-9B4E24D5143B}" dt="2025-05-20T12:53:21.253" v="6122" actId="14100"/>
          <ac:spMkLst>
            <pc:docMk/>
            <pc:sldMk cId="35868403" sldId="573"/>
            <ac:spMk id="4" creationId="{925863A9-781E-B1A2-C9A6-2B13B0D51A84}"/>
          </ac:spMkLst>
        </pc:spChg>
        <pc:spChg chg="add mod ord">
          <ac:chgData name="Dudás Bence" userId="43a28355-070a-49c6-b291-b39b38399d68" providerId="ADAL" clId="{3F142A60-4890-42DC-A309-9B4E24D5143B}" dt="2025-05-20T13:03:59.377" v="6483" actId="1076"/>
          <ac:spMkLst>
            <pc:docMk/>
            <pc:sldMk cId="35868403" sldId="573"/>
            <ac:spMk id="6" creationId="{F9B23A4C-004C-B2E0-29AB-3E8B902C1561}"/>
          </ac:spMkLst>
        </pc:spChg>
        <pc:spChg chg="add mod">
          <ac:chgData name="Dudás Bence" userId="43a28355-070a-49c6-b291-b39b38399d68" providerId="ADAL" clId="{3F142A60-4890-42DC-A309-9B4E24D5143B}" dt="2025-05-20T12:54:35.190" v="6148" actId="1035"/>
          <ac:spMkLst>
            <pc:docMk/>
            <pc:sldMk cId="35868403" sldId="573"/>
            <ac:spMk id="7" creationId="{475BABC9-7E07-48EC-80C2-6F2C4FDE3FC9}"/>
          </ac:spMkLst>
        </pc:spChg>
        <pc:spChg chg="add mod">
          <ac:chgData name="Dudás Bence" userId="43a28355-070a-49c6-b291-b39b38399d68" providerId="ADAL" clId="{3F142A60-4890-42DC-A309-9B4E24D5143B}" dt="2025-05-20T12:54:27.987" v="6139" actId="1036"/>
          <ac:spMkLst>
            <pc:docMk/>
            <pc:sldMk cId="35868403" sldId="573"/>
            <ac:spMk id="8" creationId="{A734237F-BC17-D66A-631B-16CDE136B797}"/>
          </ac:spMkLst>
        </pc:spChg>
        <pc:spChg chg="add mod">
          <ac:chgData name="Dudás Bence" userId="43a28355-070a-49c6-b291-b39b38399d68" providerId="ADAL" clId="{3F142A60-4890-42DC-A309-9B4E24D5143B}" dt="2025-05-20T13:03:59.377" v="6483" actId="1076"/>
          <ac:spMkLst>
            <pc:docMk/>
            <pc:sldMk cId="35868403" sldId="573"/>
            <ac:spMk id="15" creationId="{F56063C2-0145-37DF-4780-80BF955B2CDA}"/>
          </ac:spMkLst>
        </pc:spChg>
        <pc:spChg chg="add mod">
          <ac:chgData name="Dudás Bence" userId="43a28355-070a-49c6-b291-b39b38399d68" providerId="ADAL" clId="{3F142A60-4890-42DC-A309-9B4E24D5143B}" dt="2025-05-20T12:57:07.763" v="6310" actId="1076"/>
          <ac:spMkLst>
            <pc:docMk/>
            <pc:sldMk cId="35868403" sldId="573"/>
            <ac:spMk id="16" creationId="{EA4EA991-1B72-96CB-53E3-DD416D6E6602}"/>
          </ac:spMkLst>
        </pc:spChg>
        <pc:spChg chg="add mod">
          <ac:chgData name="Dudás Bence" userId="43a28355-070a-49c6-b291-b39b38399d68" providerId="ADAL" clId="{3F142A60-4890-42DC-A309-9B4E24D5143B}" dt="2025-05-20T13:03:59.377" v="6483" actId="1076"/>
          <ac:spMkLst>
            <pc:docMk/>
            <pc:sldMk cId="35868403" sldId="573"/>
            <ac:spMk id="17" creationId="{8D73CD21-1B08-5EA6-8CF6-4AC70D322144}"/>
          </ac:spMkLst>
        </pc:spChg>
        <pc:spChg chg="add mod">
          <ac:chgData name="Dudás Bence" userId="43a28355-070a-49c6-b291-b39b38399d68" providerId="ADAL" clId="{3F142A60-4890-42DC-A309-9B4E24D5143B}" dt="2025-05-20T12:57:27.667" v="6345" actId="1037"/>
          <ac:spMkLst>
            <pc:docMk/>
            <pc:sldMk cId="35868403" sldId="573"/>
            <ac:spMk id="18" creationId="{62F90EE8-EE80-6A73-32A7-A44414034357}"/>
          </ac:spMkLst>
        </pc:spChg>
        <pc:spChg chg="add mod">
          <ac:chgData name="Dudás Bence" userId="43a28355-070a-49c6-b291-b39b38399d68" providerId="ADAL" clId="{3F142A60-4890-42DC-A309-9B4E24D5143B}" dt="2025-05-20T12:57:41.635" v="6348" actId="1076"/>
          <ac:spMkLst>
            <pc:docMk/>
            <pc:sldMk cId="35868403" sldId="573"/>
            <ac:spMk id="20" creationId="{D3BBA33F-5FC9-DD67-8082-959410C29509}"/>
          </ac:spMkLst>
        </pc:spChg>
        <pc:spChg chg="add mod">
          <ac:chgData name="Dudás Bence" userId="43a28355-070a-49c6-b291-b39b38399d68" providerId="ADAL" clId="{3F142A60-4890-42DC-A309-9B4E24D5143B}" dt="2025-05-20T12:58:00.627" v="6360" actId="14100"/>
          <ac:spMkLst>
            <pc:docMk/>
            <pc:sldMk cId="35868403" sldId="573"/>
            <ac:spMk id="21" creationId="{10564AFE-4E1D-921A-074F-A9727B800D64}"/>
          </ac:spMkLst>
        </pc:spChg>
        <pc:spChg chg="add mod">
          <ac:chgData name="Dudás Bence" userId="43a28355-070a-49c6-b291-b39b38399d68" providerId="ADAL" clId="{3F142A60-4890-42DC-A309-9B4E24D5143B}" dt="2025-05-20T12:58:13.463" v="6383" actId="20577"/>
          <ac:spMkLst>
            <pc:docMk/>
            <pc:sldMk cId="35868403" sldId="573"/>
            <ac:spMk id="22" creationId="{8FF922CA-793A-75FF-2F11-4C0FF7B9C584}"/>
          </ac:spMkLst>
        </pc:spChg>
        <pc:spChg chg="add mod">
          <ac:chgData name="Dudás Bence" userId="43a28355-070a-49c6-b291-b39b38399d68" providerId="ADAL" clId="{3F142A60-4890-42DC-A309-9B4E24D5143B}" dt="2025-05-20T13:04:14.359" v="6487" actId="1076"/>
          <ac:spMkLst>
            <pc:docMk/>
            <pc:sldMk cId="35868403" sldId="573"/>
            <ac:spMk id="26" creationId="{444CC457-89AF-0821-FCE1-1381EC69CFA2}"/>
          </ac:spMkLst>
        </pc:spChg>
        <pc:spChg chg="add mod">
          <ac:chgData name="Dudás Bence" userId="43a28355-070a-49c6-b291-b39b38399d68" providerId="ADAL" clId="{3F142A60-4890-42DC-A309-9B4E24D5143B}" dt="2025-05-20T13:06:29.708" v="6507" actId="20577"/>
          <ac:spMkLst>
            <pc:docMk/>
            <pc:sldMk cId="35868403" sldId="573"/>
            <ac:spMk id="28" creationId="{ECE39522-579F-AF1B-3E1B-2621EA64DDD0}"/>
          </ac:spMkLst>
        </pc:spChg>
        <pc:spChg chg="add mod">
          <ac:chgData name="Dudás Bence" userId="43a28355-070a-49c6-b291-b39b38399d68" providerId="ADAL" clId="{3F142A60-4890-42DC-A309-9B4E24D5143B}" dt="2025-05-20T13:06:41.264" v="6515" actId="20577"/>
          <ac:spMkLst>
            <pc:docMk/>
            <pc:sldMk cId="35868403" sldId="573"/>
            <ac:spMk id="30" creationId="{C56575DF-B414-DC9B-86C4-2A416729E925}"/>
          </ac:spMkLst>
        </pc:spChg>
        <pc:picChg chg="add mod">
          <ac:chgData name="Dudás Bence" userId="43a28355-070a-49c6-b291-b39b38399d68" providerId="ADAL" clId="{3F142A60-4890-42DC-A309-9B4E24D5143B}" dt="2025-05-20T13:03:59.377" v="6483" actId="1076"/>
          <ac:picMkLst>
            <pc:docMk/>
            <pc:sldMk cId="35868403" sldId="573"/>
            <ac:picMk id="10" creationId="{B3CD0E43-1F84-A766-E9F6-62E42648CDAA}"/>
          </ac:picMkLst>
        </pc:picChg>
        <pc:picChg chg="add mod">
          <ac:chgData name="Dudás Bence" userId="43a28355-070a-49c6-b291-b39b38399d68" providerId="ADAL" clId="{3F142A60-4890-42DC-A309-9B4E24D5143B}" dt="2025-05-20T12:54:35.190" v="6148" actId="1035"/>
          <ac:picMkLst>
            <pc:docMk/>
            <pc:sldMk cId="35868403" sldId="573"/>
            <ac:picMk id="12" creationId="{6B9DE2E9-8328-E576-D3DA-664EDDE3FE62}"/>
          </ac:picMkLst>
        </pc:picChg>
        <pc:picChg chg="add mod">
          <ac:chgData name="Dudás Bence" userId="43a28355-070a-49c6-b291-b39b38399d68" providerId="ADAL" clId="{3F142A60-4890-42DC-A309-9B4E24D5143B}" dt="2025-05-20T12:54:51.118" v="6150" actId="1076"/>
          <ac:picMkLst>
            <pc:docMk/>
            <pc:sldMk cId="35868403" sldId="573"/>
            <ac:picMk id="14" creationId="{E5F600EE-AF38-36CA-8E03-5310044111AC}"/>
          </ac:picMkLst>
        </pc:picChg>
        <pc:picChg chg="add mod">
          <ac:chgData name="Dudás Bence" userId="43a28355-070a-49c6-b291-b39b38399d68" providerId="ADAL" clId="{3F142A60-4890-42DC-A309-9B4E24D5143B}" dt="2025-05-20T13:04:10.025" v="6485" actId="1076"/>
          <ac:picMkLst>
            <pc:docMk/>
            <pc:sldMk cId="35868403" sldId="573"/>
            <ac:picMk id="25" creationId="{4BD69AB0-AC95-86F7-ACE1-81200B87801C}"/>
          </ac:picMkLst>
        </pc:picChg>
        <pc:picChg chg="add mod">
          <ac:chgData name="Dudás Bence" userId="43a28355-070a-49c6-b291-b39b38399d68" providerId="ADAL" clId="{3F142A60-4890-42DC-A309-9B4E24D5143B}" dt="2025-05-20T13:05:43.916" v="6498" actId="1076"/>
          <ac:picMkLst>
            <pc:docMk/>
            <pc:sldMk cId="35868403" sldId="573"/>
            <ac:picMk id="27" creationId="{D507C8A0-B34D-4188-B481-94C9D975480F}"/>
          </ac:picMkLst>
        </pc:picChg>
        <pc:picChg chg="add mod">
          <ac:chgData name="Dudás Bence" userId="43a28355-070a-49c6-b291-b39b38399d68" providerId="ADAL" clId="{3F142A60-4890-42DC-A309-9B4E24D5143B}" dt="2025-05-20T13:10:42.275" v="6516" actId="207"/>
          <ac:picMkLst>
            <pc:docMk/>
            <pc:sldMk cId="35868403" sldId="573"/>
            <ac:picMk id="29" creationId="{AF1C1B66-81E4-42E6-5855-55D18940D078}"/>
          </ac:picMkLst>
        </pc:picChg>
      </pc:sldChg>
      <pc:sldChg chg="addSp delSp modSp new mod modTransition">
        <pc:chgData name="Dudás Bence" userId="43a28355-070a-49c6-b291-b39b38399d68" providerId="ADAL" clId="{3F142A60-4890-42DC-A309-9B4E24D5143B}" dt="2025-05-20T13:36:02.771" v="7880"/>
        <pc:sldMkLst>
          <pc:docMk/>
          <pc:sldMk cId="1070845798" sldId="574"/>
        </pc:sldMkLst>
        <pc:spChg chg="mod">
          <ac:chgData name="Dudás Bence" userId="43a28355-070a-49c6-b291-b39b38399d68" providerId="ADAL" clId="{3F142A60-4890-42DC-A309-9B4E24D5143B}" dt="2025-05-20T13:19:05.467" v="6833" actId="20577"/>
          <ac:spMkLst>
            <pc:docMk/>
            <pc:sldMk cId="1070845798" sldId="574"/>
            <ac:spMk id="4" creationId="{B7B7DF61-8050-4B02-8FA1-C60F67F408A7}"/>
          </ac:spMkLst>
        </pc:spChg>
        <pc:spChg chg="add mod">
          <ac:chgData name="Dudás Bence" userId="43a28355-070a-49c6-b291-b39b38399d68" providerId="ADAL" clId="{3F142A60-4890-42DC-A309-9B4E24D5143B}" dt="2025-05-20T13:23:22.888" v="7115"/>
          <ac:spMkLst>
            <pc:docMk/>
            <pc:sldMk cId="1070845798" sldId="574"/>
            <ac:spMk id="10" creationId="{FC21B167-72FE-6CA8-6D2C-3E86A72E99A6}"/>
          </ac:spMkLst>
        </pc:spChg>
        <pc:picChg chg="add mod">
          <ac:chgData name="Dudás Bence" userId="43a28355-070a-49c6-b291-b39b38399d68" providerId="ADAL" clId="{3F142A60-4890-42DC-A309-9B4E24D5143B}" dt="2025-05-20T13:23:03.834" v="7112" actId="1076"/>
          <ac:picMkLst>
            <pc:docMk/>
            <pc:sldMk cId="1070845798" sldId="574"/>
            <ac:picMk id="7" creationId="{1712DE34-1587-A1AB-899C-2E12362CB734}"/>
          </ac:picMkLst>
        </pc:picChg>
      </pc:sldChg>
      <pc:sldChg chg="addSp delSp modSp new mod chgLayout">
        <pc:chgData name="Dudás Bence" userId="43a28355-070a-49c6-b291-b39b38399d68" providerId="ADAL" clId="{3F142A60-4890-42DC-A309-9B4E24D5143B}" dt="2025-05-22T10:25:59.430" v="8666" actId="403"/>
        <pc:sldMkLst>
          <pc:docMk/>
          <pc:sldMk cId="1595464252" sldId="575"/>
        </pc:sldMkLst>
        <pc:spChg chg="add mod">
          <ac:chgData name="Dudás Bence" userId="43a28355-070a-49c6-b291-b39b38399d68" providerId="ADAL" clId="{3F142A60-4890-42DC-A309-9B4E24D5143B}" dt="2025-05-22T10:25:59.430" v="8666" actId="403"/>
          <ac:spMkLst>
            <pc:docMk/>
            <pc:sldMk cId="1595464252" sldId="575"/>
            <ac:spMk id="2" creationId="{2D57E562-0D45-CCFA-ABE9-20BCD9B4A99A}"/>
          </ac:spMkLst>
        </pc:spChg>
        <pc:spChg chg="mod ord">
          <ac:chgData name="Dudás Bence" userId="43a28355-070a-49c6-b291-b39b38399d68" providerId="ADAL" clId="{3F142A60-4890-42DC-A309-9B4E24D5143B}" dt="2025-05-20T13:38:06.217" v="7884" actId="700"/>
          <ac:spMkLst>
            <pc:docMk/>
            <pc:sldMk cId="1595464252" sldId="575"/>
            <ac:spMk id="5" creationId="{5AE4562F-F082-72F5-B89A-7CD53B706B7C}"/>
          </ac:spMkLst>
        </pc:spChg>
        <pc:spChg chg="add mod ord">
          <ac:chgData name="Dudás Bence" userId="43a28355-070a-49c6-b291-b39b38399d68" providerId="ADAL" clId="{3F142A60-4890-42DC-A309-9B4E24D5143B}" dt="2025-05-22T10:25:45.149" v="8661" actId="1076"/>
          <ac:spMkLst>
            <pc:docMk/>
            <pc:sldMk cId="1595464252" sldId="575"/>
            <ac:spMk id="6" creationId="{D18B2FF2-F883-08E2-678B-C8048ECC1116}"/>
          </ac:spMkLst>
        </pc:spChg>
      </pc:sldChg>
      <pc:sldChg chg="new del">
        <pc:chgData name="Dudás Bence" userId="43a28355-070a-49c6-b291-b39b38399d68" providerId="ADAL" clId="{3F142A60-4890-42DC-A309-9B4E24D5143B}" dt="2025-05-20T13:31:04.351" v="7667" actId="47"/>
        <pc:sldMkLst>
          <pc:docMk/>
          <pc:sldMk cId="2560039817" sldId="575"/>
        </pc:sldMkLst>
      </pc:sldChg>
      <pc:sldChg chg="add">
        <pc:chgData name="Dudás Bence" userId="43a28355-070a-49c6-b291-b39b38399d68" providerId="ADAL" clId="{3F142A60-4890-42DC-A309-9B4E24D5143B}" dt="2025-05-20T13:58:48.866" v="8460" actId="2890"/>
        <pc:sldMkLst>
          <pc:docMk/>
          <pc:sldMk cId="1589644813" sldId="576"/>
        </pc:sldMkLst>
      </pc:sldChg>
      <pc:sldChg chg="addSp delSp modSp new mod">
        <pc:chgData name="Dudás Bence" userId="43a28355-070a-49c6-b291-b39b38399d68" providerId="ADAL" clId="{3F142A60-4890-42DC-A309-9B4E24D5143B}" dt="2025-05-22T10:25:35.018" v="8659" actId="21"/>
        <pc:sldMkLst>
          <pc:docMk/>
          <pc:sldMk cId="2934424503" sldId="577"/>
        </pc:sldMkLst>
        <pc:spChg chg="mod">
          <ac:chgData name="Dudás Bence" userId="43a28355-070a-49c6-b291-b39b38399d68" providerId="ADAL" clId="{3F142A60-4890-42DC-A309-9B4E24D5143B}" dt="2025-05-22T09:41:51.794" v="8628" actId="14100"/>
          <ac:spMkLst>
            <pc:docMk/>
            <pc:sldMk cId="2934424503" sldId="577"/>
            <ac:spMk id="3" creationId="{CF9A63B1-4AE4-69D2-1AA9-793ADC9CDA01}"/>
          </ac:spMkLst>
        </pc:spChg>
        <pc:spChg chg="mod">
          <ac:chgData name="Dudás Bence" userId="43a28355-070a-49c6-b291-b39b38399d68" providerId="ADAL" clId="{3F142A60-4890-42DC-A309-9B4E24D5143B}" dt="2025-05-22T09:41:45.183" v="8626" actId="20577"/>
          <ac:spMkLst>
            <pc:docMk/>
            <pc:sldMk cId="2934424503" sldId="577"/>
            <ac:spMk id="4" creationId="{88F7FC1D-2EB2-FD3E-0CB9-2F650BA87944}"/>
          </ac:spMkLst>
        </pc:spChg>
        <pc:spChg chg="add del mod">
          <ac:chgData name="Dudás Bence" userId="43a28355-070a-49c6-b291-b39b38399d68" providerId="ADAL" clId="{3F142A60-4890-42DC-A309-9B4E24D5143B}" dt="2025-05-22T10:25:35.018" v="8659" actId="21"/>
          <ac:spMkLst>
            <pc:docMk/>
            <pc:sldMk cId="2934424503" sldId="577"/>
            <ac:spMk id="6" creationId="{2D57E562-0D45-CCFA-ABE9-20BCD9B4A99A}"/>
          </ac:spMkLst>
        </pc:spChg>
      </pc:sldChg>
    </pc:docChg>
  </pc:docChgLst>
  <pc:docChgLst>
    <pc:chgData name="Dudás Bence" userId="43a28355-070a-49c6-b291-b39b38399d68" providerId="ADAL" clId="{FA4E0DDE-BDAE-4746-902E-0CCA1EAD6D71}"/>
    <pc:docChg chg="undo custSel addSld delSld modSld sldOrd modMainMaster modNotesMaster modHandout">
      <pc:chgData name="Dudás Bence" userId="43a28355-070a-49c6-b291-b39b38399d68" providerId="ADAL" clId="{FA4E0DDE-BDAE-4746-902E-0CCA1EAD6D71}" dt="2025-05-21T12:41:56.313" v="4574" actId="20577"/>
      <pc:docMkLst>
        <pc:docMk/>
      </pc:docMkLst>
      <pc:sldChg chg="addSp delSp modSp mod modNotes">
        <pc:chgData name="Dudás Bence" userId="43a28355-070a-49c6-b291-b39b38399d68" providerId="ADAL" clId="{FA4E0DDE-BDAE-4746-902E-0CCA1EAD6D71}" dt="2025-05-17T18:14:43.331" v="250"/>
        <pc:sldMkLst>
          <pc:docMk/>
          <pc:sldMk cId="426849917" sldId="491"/>
        </pc:sldMkLst>
        <pc:spChg chg="mod">
          <ac:chgData name="Dudás Bence" userId="43a28355-070a-49c6-b291-b39b38399d68" providerId="ADAL" clId="{FA4E0DDE-BDAE-4746-902E-0CCA1EAD6D71}" dt="2025-05-17T18:13:10.385" v="179"/>
          <ac:spMkLst>
            <pc:docMk/>
            <pc:sldMk cId="426849917" sldId="491"/>
            <ac:spMk id="3" creationId="{8871E0A9-1688-F274-9876-3810B208EF0E}"/>
          </ac:spMkLst>
        </pc:spChg>
        <pc:spChg chg="add mod">
          <ac:chgData name="Dudás Bence" userId="43a28355-070a-49c6-b291-b39b38399d68" providerId="ADAL" clId="{FA4E0DDE-BDAE-4746-902E-0CCA1EAD6D71}" dt="2025-05-17T18:13:10.385" v="179"/>
          <ac:spMkLst>
            <pc:docMk/>
            <pc:sldMk cId="426849917" sldId="491"/>
            <ac:spMk id="12" creationId="{6A6D1FFA-D810-C0A6-9654-3F270469C8B2}"/>
          </ac:spMkLst>
        </pc:spChg>
        <pc:picChg chg="add mod">
          <ac:chgData name="Dudás Bence" userId="43a28355-070a-49c6-b291-b39b38399d68" providerId="ADAL" clId="{FA4E0DDE-BDAE-4746-902E-0CCA1EAD6D71}" dt="2025-05-17T18:13:10.385" v="179"/>
          <ac:picMkLst>
            <pc:docMk/>
            <pc:sldMk cId="426849917" sldId="491"/>
            <ac:picMk id="11" creationId="{4A174998-2004-0273-33B1-08F97462C06C}"/>
          </ac:picMkLst>
        </pc:picChg>
        <pc:picChg chg="add mod">
          <ac:chgData name="Dudás Bence" userId="43a28355-070a-49c6-b291-b39b38399d68" providerId="ADAL" clId="{FA4E0DDE-BDAE-4746-902E-0CCA1EAD6D71}" dt="2025-05-17T18:13:10.385" v="179"/>
          <ac:picMkLst>
            <pc:docMk/>
            <pc:sldMk cId="426849917" sldId="491"/>
            <ac:picMk id="13" creationId="{CFC7F2E0-CB62-AFD6-4D3B-0811E041CEB9}"/>
          </ac:picMkLst>
        </pc:picChg>
      </pc:sldChg>
      <pc:sldChg chg="del">
        <pc:chgData name="Dudás Bence" userId="43a28355-070a-49c6-b291-b39b38399d68" providerId="ADAL" clId="{FA4E0DDE-BDAE-4746-902E-0CCA1EAD6D71}" dt="2025-05-17T18:08:21.118" v="76" actId="47"/>
        <pc:sldMkLst>
          <pc:docMk/>
          <pc:sldMk cId="2570742016" sldId="494"/>
        </pc:sldMkLst>
      </pc:sldChg>
      <pc:sldChg chg="del">
        <pc:chgData name="Dudás Bence" userId="43a28355-070a-49c6-b291-b39b38399d68" providerId="ADAL" clId="{FA4E0DDE-BDAE-4746-902E-0CCA1EAD6D71}" dt="2025-05-17T18:08:21.739" v="77" actId="47"/>
        <pc:sldMkLst>
          <pc:docMk/>
          <pc:sldMk cId="1826545819" sldId="495"/>
        </pc:sldMkLst>
      </pc:sldChg>
      <pc:sldChg chg="del">
        <pc:chgData name="Dudás Bence" userId="43a28355-070a-49c6-b291-b39b38399d68" providerId="ADAL" clId="{FA4E0DDE-BDAE-4746-902E-0CCA1EAD6D71}" dt="2025-05-17T18:08:22.620" v="78" actId="47"/>
        <pc:sldMkLst>
          <pc:docMk/>
          <pc:sldMk cId="2291264349" sldId="496"/>
        </pc:sldMkLst>
      </pc:sldChg>
      <pc:sldChg chg="del">
        <pc:chgData name="Dudás Bence" userId="43a28355-070a-49c6-b291-b39b38399d68" providerId="ADAL" clId="{FA4E0DDE-BDAE-4746-902E-0CCA1EAD6D71}" dt="2025-05-17T18:08:23.425" v="79" actId="47"/>
        <pc:sldMkLst>
          <pc:docMk/>
          <pc:sldMk cId="3227989217" sldId="497"/>
        </pc:sldMkLst>
      </pc:sldChg>
      <pc:sldChg chg="addSp delSp modSp mod modClrScheme chgLayout modNotes modNotesTx">
        <pc:chgData name="Dudás Bence" userId="43a28355-070a-49c6-b291-b39b38399d68" providerId="ADAL" clId="{FA4E0DDE-BDAE-4746-902E-0CCA1EAD6D71}" dt="2025-05-17T18:21:30.057" v="413" actId="1076"/>
        <pc:sldMkLst>
          <pc:docMk/>
          <pc:sldMk cId="4100630853" sldId="498"/>
        </pc:sldMkLst>
      </pc:sldChg>
      <pc:sldChg chg="new del">
        <pc:chgData name="Dudás Bence" userId="43a28355-070a-49c6-b291-b39b38399d68" providerId="ADAL" clId="{FA4E0DDE-BDAE-4746-902E-0CCA1EAD6D71}" dt="2025-05-17T18:18:37.475" v="338" actId="47"/>
        <pc:sldMkLst>
          <pc:docMk/>
          <pc:sldMk cId="2674318811" sldId="499"/>
        </pc:sldMkLst>
      </pc:sldChg>
      <pc:sldChg chg="addSp delSp modSp new mod ord">
        <pc:chgData name="Dudás Bence" userId="43a28355-070a-49c6-b291-b39b38399d68" providerId="ADAL" clId="{FA4E0DDE-BDAE-4746-902E-0CCA1EAD6D71}" dt="2025-05-17T18:30:24.490" v="745" actId="20577"/>
        <pc:sldMkLst>
          <pc:docMk/>
          <pc:sldMk cId="2876387888" sldId="500"/>
        </pc:sldMkLst>
        <pc:spChg chg="add del mod">
          <ac:chgData name="Dudás Bence" userId="43a28355-070a-49c6-b291-b39b38399d68" providerId="ADAL" clId="{FA4E0DDE-BDAE-4746-902E-0CCA1EAD6D71}" dt="2025-05-17T18:30:24.490" v="745" actId="20577"/>
          <ac:spMkLst>
            <pc:docMk/>
            <pc:sldMk cId="2876387888" sldId="500"/>
            <ac:spMk id="3" creationId="{DC0C8E3E-BC5D-3ADA-78BA-0B93C0BA9931}"/>
          </ac:spMkLst>
        </pc:spChg>
        <pc:spChg chg="mod">
          <ac:chgData name="Dudás Bence" userId="43a28355-070a-49c6-b291-b39b38399d68" providerId="ADAL" clId="{FA4E0DDE-BDAE-4746-902E-0CCA1EAD6D71}" dt="2025-05-17T18:17:54.080" v="302" actId="20577"/>
          <ac:spMkLst>
            <pc:docMk/>
            <pc:sldMk cId="2876387888" sldId="500"/>
            <ac:spMk id="4" creationId="{039AB490-0DEC-41DC-CB81-625D512B8057}"/>
          </ac:spMkLst>
        </pc:spChg>
        <pc:picChg chg="add mod">
          <ac:chgData name="Dudás Bence" userId="43a28355-070a-49c6-b291-b39b38399d68" providerId="ADAL" clId="{FA4E0DDE-BDAE-4746-902E-0CCA1EAD6D71}" dt="2025-05-17T18:21:12.215" v="410" actId="1076"/>
          <ac:picMkLst>
            <pc:docMk/>
            <pc:sldMk cId="2876387888" sldId="500"/>
            <ac:picMk id="6" creationId="{82A87E13-2819-49AE-0546-1F0E036912A3}"/>
          </ac:picMkLst>
        </pc:picChg>
      </pc:sldChg>
      <pc:sldChg chg="modSp new mod ord">
        <pc:chgData name="Dudás Bence" userId="43a28355-070a-49c6-b291-b39b38399d68" providerId="ADAL" clId="{FA4E0DDE-BDAE-4746-902E-0CCA1EAD6D71}" dt="2025-05-19T18:48:58.319" v="3592"/>
        <pc:sldMkLst>
          <pc:docMk/>
          <pc:sldMk cId="231397030" sldId="501"/>
        </pc:sldMkLst>
        <pc:spChg chg="mod">
          <ac:chgData name="Dudás Bence" userId="43a28355-070a-49c6-b291-b39b38399d68" providerId="ADAL" clId="{FA4E0DDE-BDAE-4746-902E-0CCA1EAD6D71}" dt="2025-05-17T18:18:34.332" v="337" actId="20577"/>
          <ac:spMkLst>
            <pc:docMk/>
            <pc:sldMk cId="231397030" sldId="501"/>
            <ac:spMk id="4" creationId="{00012FBF-F622-3D24-9C45-6484AE44D06D}"/>
          </ac:spMkLst>
        </pc:spChg>
      </pc:sldChg>
      <pc:sldChg chg="addSp delSp modSp new mod">
        <pc:chgData name="Dudás Bence" userId="43a28355-070a-49c6-b291-b39b38399d68" providerId="ADAL" clId="{FA4E0DDE-BDAE-4746-902E-0CCA1EAD6D71}" dt="2025-05-19T19:14:08.532" v="3817" actId="14100"/>
        <pc:sldMkLst>
          <pc:docMk/>
          <pc:sldMk cId="600687600" sldId="502"/>
        </pc:sldMkLst>
        <pc:spChg chg="add mod">
          <ac:chgData name="Dudás Bence" userId="43a28355-070a-49c6-b291-b39b38399d68" providerId="ADAL" clId="{FA4E0DDE-BDAE-4746-902E-0CCA1EAD6D71}" dt="2025-05-19T19:09:59.730" v="3741" actId="1076"/>
          <ac:spMkLst>
            <pc:docMk/>
            <pc:sldMk cId="600687600" sldId="502"/>
            <ac:spMk id="2" creationId="{D68EC134-4C6E-63FD-40E5-4D6F4D3C2BAE}"/>
          </ac:spMkLst>
        </pc:spChg>
        <pc:spChg chg="mod">
          <ac:chgData name="Dudás Bence" userId="43a28355-070a-49c6-b291-b39b38399d68" providerId="ADAL" clId="{FA4E0DDE-BDAE-4746-902E-0CCA1EAD6D71}" dt="2025-05-19T19:14:08.532" v="3817" actId="14100"/>
          <ac:spMkLst>
            <pc:docMk/>
            <pc:sldMk cId="600687600" sldId="502"/>
            <ac:spMk id="3" creationId="{3BEC76A4-D684-BB24-0D8C-606699A54969}"/>
          </ac:spMkLst>
        </pc:spChg>
        <pc:spChg chg="add mod">
          <ac:chgData name="Dudás Bence" userId="43a28355-070a-49c6-b291-b39b38399d68" providerId="ADAL" clId="{FA4E0DDE-BDAE-4746-902E-0CCA1EAD6D71}" dt="2025-05-19T19:06:33.258" v="3606"/>
          <ac:spMkLst>
            <pc:docMk/>
            <pc:sldMk cId="600687600" sldId="502"/>
            <ac:spMk id="7" creationId="{B0276E5A-3779-8FA3-6C9C-E669F39A3054}"/>
          </ac:spMkLst>
        </pc:spChg>
        <pc:spChg chg="add mod">
          <ac:chgData name="Dudás Bence" userId="43a28355-070a-49c6-b291-b39b38399d68" providerId="ADAL" clId="{FA4E0DDE-BDAE-4746-902E-0CCA1EAD6D71}" dt="2025-05-19T19:06:33.258" v="3606"/>
          <ac:spMkLst>
            <pc:docMk/>
            <pc:sldMk cId="600687600" sldId="502"/>
            <ac:spMk id="9" creationId="{24E63E37-89BE-4992-81C6-5F0C2C326444}"/>
          </ac:spMkLst>
        </pc:spChg>
        <pc:spChg chg="add mod">
          <ac:chgData name="Dudás Bence" userId="43a28355-070a-49c6-b291-b39b38399d68" providerId="ADAL" clId="{FA4E0DDE-BDAE-4746-902E-0CCA1EAD6D71}" dt="2025-05-19T19:11:36.185" v="3813" actId="1076"/>
          <ac:spMkLst>
            <pc:docMk/>
            <pc:sldMk cId="600687600" sldId="502"/>
            <ac:spMk id="11" creationId="{00E485B4-E323-0E30-E3E8-403C91572C3A}"/>
          </ac:spMkLst>
        </pc:spChg>
        <pc:spChg chg="add mod">
          <ac:chgData name="Dudás Bence" userId="43a28355-070a-49c6-b291-b39b38399d68" providerId="ADAL" clId="{FA4E0DDE-BDAE-4746-902E-0CCA1EAD6D71}" dt="2025-05-19T19:06:33.258" v="3606"/>
          <ac:spMkLst>
            <pc:docMk/>
            <pc:sldMk cId="600687600" sldId="502"/>
            <ac:spMk id="12" creationId="{5BF742AC-BA82-97E1-F3DD-FA37BC169918}"/>
          </ac:spMkLst>
        </pc:spChg>
        <pc:spChg chg="add mod">
          <ac:chgData name="Dudás Bence" userId="43a28355-070a-49c6-b291-b39b38399d68" providerId="ADAL" clId="{FA4E0DDE-BDAE-4746-902E-0CCA1EAD6D71}" dt="2025-05-19T19:06:33.258" v="3606"/>
          <ac:spMkLst>
            <pc:docMk/>
            <pc:sldMk cId="600687600" sldId="502"/>
            <ac:spMk id="14" creationId="{B57E550B-0E67-4ADA-1D8E-AF32C160D032}"/>
          </ac:spMkLst>
        </pc:spChg>
        <pc:spChg chg="add mod">
          <ac:chgData name="Dudás Bence" userId="43a28355-070a-49c6-b291-b39b38399d68" providerId="ADAL" clId="{FA4E0DDE-BDAE-4746-902E-0CCA1EAD6D71}" dt="2025-05-19T19:06:33.258" v="3606"/>
          <ac:spMkLst>
            <pc:docMk/>
            <pc:sldMk cId="600687600" sldId="502"/>
            <ac:spMk id="15" creationId="{A7B67380-FD53-C7CE-CC4A-4CC055BB4FDD}"/>
          </ac:spMkLst>
        </pc:spChg>
        <pc:spChg chg="add mod">
          <ac:chgData name="Dudás Bence" userId="43a28355-070a-49c6-b291-b39b38399d68" providerId="ADAL" clId="{FA4E0DDE-BDAE-4746-902E-0CCA1EAD6D71}" dt="2025-05-19T19:07:48.178" v="3707" actId="14100"/>
          <ac:spMkLst>
            <pc:docMk/>
            <pc:sldMk cId="600687600" sldId="502"/>
            <ac:spMk id="18" creationId="{DB40D3A6-A2F3-4C7A-74E1-BDE43405427D}"/>
          </ac:spMkLst>
        </pc:spChg>
        <pc:spChg chg="add mod">
          <ac:chgData name="Dudás Bence" userId="43a28355-070a-49c6-b291-b39b38399d68" providerId="ADAL" clId="{FA4E0DDE-BDAE-4746-902E-0CCA1EAD6D71}" dt="2025-05-19T19:07:34.163" v="3704" actId="14100"/>
          <ac:spMkLst>
            <pc:docMk/>
            <pc:sldMk cId="600687600" sldId="502"/>
            <ac:spMk id="21" creationId="{951D1366-D3AC-665E-B268-13175BACD925}"/>
          </ac:spMkLst>
        </pc:spChg>
        <pc:spChg chg="add mod">
          <ac:chgData name="Dudás Bence" userId="43a28355-070a-49c6-b291-b39b38399d68" providerId="ADAL" clId="{FA4E0DDE-BDAE-4746-902E-0CCA1EAD6D71}" dt="2025-05-19T19:07:17.238" v="3671" actId="20577"/>
          <ac:spMkLst>
            <pc:docMk/>
            <pc:sldMk cId="600687600" sldId="502"/>
            <ac:spMk id="22" creationId="{7026952B-0A0F-8146-172F-8D7730B7C5E6}"/>
          </ac:spMkLst>
        </pc:spChg>
        <pc:spChg chg="add mod">
          <ac:chgData name="Dudás Bence" userId="43a28355-070a-49c6-b291-b39b38399d68" providerId="ADAL" clId="{FA4E0DDE-BDAE-4746-902E-0CCA1EAD6D71}" dt="2025-05-19T19:07:42.057" v="3706" actId="1076"/>
          <ac:spMkLst>
            <pc:docMk/>
            <pc:sldMk cId="600687600" sldId="502"/>
            <ac:spMk id="23" creationId="{70AE6FD8-1479-6622-718A-5BBC4CAD0A44}"/>
          </ac:spMkLst>
        </pc:spChg>
        <pc:spChg chg="add mod">
          <ac:chgData name="Dudás Bence" userId="43a28355-070a-49c6-b291-b39b38399d68" providerId="ADAL" clId="{FA4E0DDE-BDAE-4746-902E-0CCA1EAD6D71}" dt="2025-05-19T19:07:57.035" v="3709" actId="1076"/>
          <ac:spMkLst>
            <pc:docMk/>
            <pc:sldMk cId="600687600" sldId="502"/>
            <ac:spMk id="24" creationId="{A7A18DE2-739A-4C10-3268-D66414A457C6}"/>
          </ac:spMkLst>
        </pc:spChg>
        <pc:picChg chg="add mod">
          <ac:chgData name="Dudás Bence" userId="43a28355-070a-49c6-b291-b39b38399d68" providerId="ADAL" clId="{FA4E0DDE-BDAE-4746-902E-0CCA1EAD6D71}" dt="2025-05-19T19:09:05.890" v="3723" actId="14100"/>
          <ac:picMkLst>
            <pc:docMk/>
            <pc:sldMk cId="600687600" sldId="502"/>
            <ac:picMk id="28" creationId="{B6F55EE4-5F6D-74C5-DE09-1993DB2DCF86}"/>
          </ac:picMkLst>
        </pc:picChg>
        <pc:picChg chg="add mod">
          <ac:chgData name="Dudás Bence" userId="43a28355-070a-49c6-b291-b39b38399d68" providerId="ADAL" clId="{FA4E0DDE-BDAE-4746-902E-0CCA1EAD6D71}" dt="2025-05-19T19:10:23.911" v="3745" actId="14100"/>
          <ac:picMkLst>
            <pc:docMk/>
            <pc:sldMk cId="600687600" sldId="502"/>
            <ac:picMk id="31" creationId="{C6B0A0F8-0C83-FBCB-CD28-9B8CF6E751AF}"/>
          </ac:picMkLst>
        </pc:picChg>
        <pc:picChg chg="add mod">
          <ac:chgData name="Dudás Bence" userId="43a28355-070a-49c6-b291-b39b38399d68" providerId="ADAL" clId="{FA4E0DDE-BDAE-4746-902E-0CCA1EAD6D71}" dt="2025-05-19T19:10:47.117" v="3748" actId="14100"/>
          <ac:picMkLst>
            <pc:docMk/>
            <pc:sldMk cId="600687600" sldId="502"/>
            <ac:picMk id="33" creationId="{872B0C93-B502-2ECF-DB9C-69C6F80E477E}"/>
          </ac:picMkLst>
        </pc:picChg>
        <pc:picChg chg="add mod">
          <ac:chgData name="Dudás Bence" userId="43a28355-070a-49c6-b291-b39b38399d68" providerId="ADAL" clId="{FA4E0DDE-BDAE-4746-902E-0CCA1EAD6D71}" dt="2025-05-19T19:12:15.330" v="3816" actId="14100"/>
          <ac:picMkLst>
            <pc:docMk/>
            <pc:sldMk cId="600687600" sldId="502"/>
            <ac:picMk id="35" creationId="{9D1F72F4-5EC5-0666-FC86-EBF3E8617D4E}"/>
          </ac:picMkLst>
        </pc:picChg>
      </pc:sldChg>
      <pc:sldChg chg="modSp new mod ord">
        <pc:chgData name="Dudás Bence" userId="43a28355-070a-49c6-b291-b39b38399d68" providerId="ADAL" clId="{FA4E0DDE-BDAE-4746-902E-0CCA1EAD6D71}" dt="2025-05-21T12:41:56.313" v="4574" actId="20577"/>
        <pc:sldMkLst>
          <pc:docMk/>
          <pc:sldMk cId="103173254" sldId="503"/>
        </pc:sldMkLst>
        <pc:spChg chg="mod">
          <ac:chgData name="Dudás Bence" userId="43a28355-070a-49c6-b291-b39b38399d68" providerId="ADAL" clId="{FA4E0DDE-BDAE-4746-902E-0CCA1EAD6D71}" dt="2025-05-17T18:19:24.349" v="380" actId="20577"/>
          <ac:spMkLst>
            <pc:docMk/>
            <pc:sldMk cId="103173254" sldId="503"/>
            <ac:spMk id="4" creationId="{E97F99AC-9892-0A82-127C-BC638E374167}"/>
          </ac:spMkLst>
        </pc:spChg>
        <pc:spChg chg="mod">
          <ac:chgData name="Dudás Bence" userId="43a28355-070a-49c6-b291-b39b38399d68" providerId="ADAL" clId="{FA4E0DDE-BDAE-4746-902E-0CCA1EAD6D71}" dt="2025-05-21T12:41:56.313" v="4574" actId="20577"/>
          <ac:spMkLst>
            <pc:docMk/>
            <pc:sldMk cId="103173254" sldId="503"/>
            <ac:spMk id="11" creationId="{B23E0C12-9E94-9D02-EA14-9FE6858E8FF8}"/>
          </ac:spMkLst>
        </pc:spChg>
      </pc:sldChg>
      <pc:sldChg chg="addSp delSp modSp new mod">
        <pc:chgData name="Dudás Bence" userId="43a28355-070a-49c6-b291-b39b38399d68" providerId="ADAL" clId="{FA4E0DDE-BDAE-4746-902E-0CCA1EAD6D71}" dt="2025-05-19T18:33:53.281" v="3247" actId="20577"/>
        <pc:sldMkLst>
          <pc:docMk/>
          <pc:sldMk cId="929958144" sldId="504"/>
        </pc:sldMkLst>
        <pc:spChg chg="mod">
          <ac:chgData name="Dudás Bence" userId="43a28355-070a-49c6-b291-b39b38399d68" providerId="ADAL" clId="{FA4E0DDE-BDAE-4746-902E-0CCA1EAD6D71}" dt="2025-05-19T18:33:53.281" v="3247" actId="20577"/>
          <ac:spMkLst>
            <pc:docMk/>
            <pc:sldMk cId="929958144" sldId="504"/>
            <ac:spMk id="3" creationId="{24EE3942-5CC9-82A7-B16E-F4ABFCD06558}"/>
          </ac:spMkLst>
        </pc:spChg>
        <pc:spChg chg="mod">
          <ac:chgData name="Dudás Bence" userId="43a28355-070a-49c6-b291-b39b38399d68" providerId="ADAL" clId="{FA4E0DDE-BDAE-4746-902E-0CCA1EAD6D71}" dt="2025-05-19T18:19:32.672" v="2618" actId="14100"/>
          <ac:spMkLst>
            <pc:docMk/>
            <pc:sldMk cId="929958144" sldId="504"/>
            <ac:spMk id="4" creationId="{A1F59DE5-F1FE-554F-EF42-B84E086092C4}"/>
          </ac:spMkLst>
        </pc:spChg>
        <pc:picChg chg="add mod">
          <ac:chgData name="Dudás Bence" userId="43a28355-070a-49c6-b291-b39b38399d68" providerId="ADAL" clId="{FA4E0DDE-BDAE-4746-902E-0CCA1EAD6D71}" dt="2025-05-19T18:20:13.877" v="2626" actId="1076"/>
          <ac:picMkLst>
            <pc:docMk/>
            <pc:sldMk cId="929958144" sldId="504"/>
            <ac:picMk id="56" creationId="{4B02EF57-4EC4-6BD9-DE70-845384239B24}"/>
          </ac:picMkLst>
        </pc:picChg>
      </pc:sldChg>
      <pc:sldChg chg="addSp modSp add mod chgLayout">
        <pc:chgData name="Dudás Bence" userId="43a28355-070a-49c6-b291-b39b38399d68" providerId="ADAL" clId="{FA4E0DDE-BDAE-4746-902E-0CCA1EAD6D71}" dt="2025-05-19T17:17:04.399" v="1520" actId="20577"/>
        <pc:sldMkLst>
          <pc:docMk/>
          <pc:sldMk cId="2079974684" sldId="548"/>
        </pc:sldMkLst>
        <pc:spChg chg="mod ord">
          <ac:chgData name="Dudás Bence" userId="43a28355-070a-49c6-b291-b39b38399d68" providerId="ADAL" clId="{FA4E0DDE-BDAE-4746-902E-0CCA1EAD6D71}" dt="2025-05-19T17:15:27.353" v="1322" actId="20577"/>
          <ac:spMkLst>
            <pc:docMk/>
            <pc:sldMk cId="2079974684" sldId="548"/>
            <ac:spMk id="2" creationId="{B722DD32-8892-AF72-DDB4-34B13DF9012C}"/>
          </ac:spMkLst>
        </pc:spChg>
        <pc:spChg chg="mod ord">
          <ac:chgData name="Dudás Bence" userId="43a28355-070a-49c6-b291-b39b38399d68" providerId="ADAL" clId="{FA4E0DDE-BDAE-4746-902E-0CCA1EAD6D71}" dt="2025-05-19T17:16:46.106" v="1494" actId="20577"/>
          <ac:spMkLst>
            <pc:docMk/>
            <pc:sldMk cId="2079974684" sldId="548"/>
            <ac:spMk id="3" creationId="{C49F5BFF-0ED8-70E8-1E09-86F45B85044F}"/>
          </ac:spMkLst>
        </pc:spChg>
        <pc:spChg chg="mod ord">
          <ac:chgData name="Dudás Bence" userId="43a28355-070a-49c6-b291-b39b38399d68" providerId="ADAL" clId="{FA4E0DDE-BDAE-4746-902E-0CCA1EAD6D71}" dt="2025-05-17T18:31:42.682" v="747" actId="700"/>
          <ac:spMkLst>
            <pc:docMk/>
            <pc:sldMk cId="2079974684" sldId="548"/>
            <ac:spMk id="5" creationId="{0112CDA4-FD47-2723-C0D0-EFB340D2292B}"/>
          </ac:spMkLst>
        </pc:spChg>
        <pc:spChg chg="mod">
          <ac:chgData name="Dudás Bence" userId="43a28355-070a-49c6-b291-b39b38399d68" providerId="ADAL" clId="{FA4E0DDE-BDAE-4746-902E-0CCA1EAD6D71}" dt="2025-05-19T17:16:56.178" v="1505" actId="20577"/>
          <ac:spMkLst>
            <pc:docMk/>
            <pc:sldMk cId="2079974684" sldId="548"/>
            <ac:spMk id="12" creationId="{D5E69064-4AA5-FB19-9B54-294DB1AE441B}"/>
          </ac:spMkLst>
        </pc:spChg>
        <pc:spChg chg="mod">
          <ac:chgData name="Dudás Bence" userId="43a28355-070a-49c6-b291-b39b38399d68" providerId="ADAL" clId="{FA4E0DDE-BDAE-4746-902E-0CCA1EAD6D71}" dt="2025-05-19T17:17:00.022" v="1512" actId="20577"/>
          <ac:spMkLst>
            <pc:docMk/>
            <pc:sldMk cId="2079974684" sldId="548"/>
            <ac:spMk id="13" creationId="{7319718E-FC76-4D43-69ED-58F5217C3EEA}"/>
          </ac:spMkLst>
        </pc:spChg>
        <pc:spChg chg="mod">
          <ac:chgData name="Dudás Bence" userId="43a28355-070a-49c6-b291-b39b38399d68" providerId="ADAL" clId="{FA4E0DDE-BDAE-4746-902E-0CCA1EAD6D71}" dt="2025-05-19T17:17:04.399" v="1520" actId="20577"/>
          <ac:spMkLst>
            <pc:docMk/>
            <pc:sldMk cId="2079974684" sldId="548"/>
            <ac:spMk id="14" creationId="{2784BFC0-FDE1-AEC7-1CC8-B7F437FC84A3}"/>
          </ac:spMkLst>
        </pc:spChg>
      </pc:sldChg>
      <pc:sldChg chg="addSp delSp modSp add mod chgLayout">
        <pc:chgData name="Dudás Bence" userId="43a28355-070a-49c6-b291-b39b38399d68" providerId="ADAL" clId="{FA4E0DDE-BDAE-4746-902E-0CCA1EAD6D71}" dt="2025-05-19T17:18:24.207" v="1635" actId="20577"/>
        <pc:sldMkLst>
          <pc:docMk/>
          <pc:sldMk cId="2674169283" sldId="549"/>
        </pc:sldMkLst>
        <pc:spChg chg="mod ord">
          <ac:chgData name="Dudás Bence" userId="43a28355-070a-49c6-b291-b39b38399d68" providerId="ADAL" clId="{FA4E0DDE-BDAE-4746-902E-0CCA1EAD6D71}" dt="2025-05-17T18:31:52.052" v="748" actId="700"/>
          <ac:spMkLst>
            <pc:docMk/>
            <pc:sldMk cId="2674169283" sldId="549"/>
            <ac:spMk id="2" creationId="{841A6488-90D0-BB83-73F5-9F0574503D2F}"/>
          </ac:spMkLst>
        </pc:spChg>
        <pc:spChg chg="mod ord">
          <ac:chgData name="Dudás Bence" userId="43a28355-070a-49c6-b291-b39b38399d68" providerId="ADAL" clId="{FA4E0DDE-BDAE-4746-902E-0CCA1EAD6D71}" dt="2025-05-19T17:18:24.207" v="1635" actId="20577"/>
          <ac:spMkLst>
            <pc:docMk/>
            <pc:sldMk cId="2674169283" sldId="549"/>
            <ac:spMk id="3" creationId="{2E3135F8-67CA-8035-B19F-6A6216BFA3E0}"/>
          </ac:spMkLst>
        </pc:spChg>
        <pc:spChg chg="mod ord">
          <ac:chgData name="Dudás Bence" userId="43a28355-070a-49c6-b291-b39b38399d68" providerId="ADAL" clId="{FA4E0DDE-BDAE-4746-902E-0CCA1EAD6D71}" dt="2025-05-17T18:31:52.052" v="748" actId="700"/>
          <ac:spMkLst>
            <pc:docMk/>
            <pc:sldMk cId="2674169283" sldId="549"/>
            <ac:spMk id="5" creationId="{BF30EEB4-7A10-B806-CA8F-3FDD4CB48BF5}"/>
          </ac:spMkLst>
        </pc:spChg>
        <pc:spChg chg="add mod">
          <ac:chgData name="Dudás Bence" userId="43a28355-070a-49c6-b291-b39b38399d68" providerId="ADAL" clId="{FA4E0DDE-BDAE-4746-902E-0CCA1EAD6D71}" dt="2025-05-19T17:17:32.520" v="1524"/>
          <ac:spMkLst>
            <pc:docMk/>
            <pc:sldMk cId="2674169283" sldId="549"/>
            <ac:spMk id="20" creationId="{6C76BC82-A44D-6956-CC88-C348926D7434}"/>
          </ac:spMkLst>
        </pc:spChg>
        <pc:spChg chg="add mod">
          <ac:chgData name="Dudás Bence" userId="43a28355-070a-49c6-b291-b39b38399d68" providerId="ADAL" clId="{FA4E0DDE-BDAE-4746-902E-0CCA1EAD6D71}" dt="2025-05-19T17:17:32.520" v="1524"/>
          <ac:spMkLst>
            <pc:docMk/>
            <pc:sldMk cId="2674169283" sldId="549"/>
            <ac:spMk id="22" creationId="{A489B5ED-5554-69A6-BA22-0AC5FFE4B82A}"/>
          </ac:spMkLst>
        </pc:spChg>
        <pc:spChg chg="add mod">
          <ac:chgData name="Dudás Bence" userId="43a28355-070a-49c6-b291-b39b38399d68" providerId="ADAL" clId="{FA4E0DDE-BDAE-4746-902E-0CCA1EAD6D71}" dt="2025-05-19T17:17:35.550" v="1531" actId="20577"/>
          <ac:spMkLst>
            <pc:docMk/>
            <pc:sldMk cId="2674169283" sldId="549"/>
            <ac:spMk id="24" creationId="{E0FA16F5-DDB0-73BB-4E66-4F04BC818098}"/>
          </ac:spMkLst>
        </pc:spChg>
      </pc:sldChg>
      <pc:sldChg chg="addSp delSp modSp add mod chgLayout">
        <pc:chgData name="Dudás Bence" userId="43a28355-070a-49c6-b291-b39b38399d68" providerId="ADAL" clId="{FA4E0DDE-BDAE-4746-902E-0CCA1EAD6D71}" dt="2025-05-19T17:20:14.351" v="1843"/>
        <pc:sldMkLst>
          <pc:docMk/>
          <pc:sldMk cId="601888078" sldId="550"/>
        </pc:sldMkLst>
        <pc:spChg chg="mod ord">
          <ac:chgData name="Dudás Bence" userId="43a28355-070a-49c6-b291-b39b38399d68" providerId="ADAL" clId="{FA4E0DDE-BDAE-4746-902E-0CCA1EAD6D71}" dt="2025-05-17T18:31:55.733" v="749" actId="700"/>
          <ac:spMkLst>
            <pc:docMk/>
            <pc:sldMk cId="601888078" sldId="550"/>
            <ac:spMk id="2" creationId="{794D4EAB-9698-E09B-BD43-A3FAB496C30B}"/>
          </ac:spMkLst>
        </pc:spChg>
        <pc:spChg chg="mod ord">
          <ac:chgData name="Dudás Bence" userId="43a28355-070a-49c6-b291-b39b38399d68" providerId="ADAL" clId="{FA4E0DDE-BDAE-4746-902E-0CCA1EAD6D71}" dt="2025-05-19T17:19:59.258" v="1839" actId="20577"/>
          <ac:spMkLst>
            <pc:docMk/>
            <pc:sldMk cId="601888078" sldId="550"/>
            <ac:spMk id="3" creationId="{A5B28659-2203-D18A-FE40-B2F27E583684}"/>
          </ac:spMkLst>
        </pc:spChg>
        <pc:spChg chg="mod ord">
          <ac:chgData name="Dudás Bence" userId="43a28355-070a-49c6-b291-b39b38399d68" providerId="ADAL" clId="{FA4E0DDE-BDAE-4746-902E-0CCA1EAD6D71}" dt="2025-05-17T18:31:55.733" v="749" actId="700"/>
          <ac:spMkLst>
            <pc:docMk/>
            <pc:sldMk cId="601888078" sldId="550"/>
            <ac:spMk id="5" creationId="{5CE35328-431E-5C8F-F96D-F7ACA49EDF75}"/>
          </ac:spMkLst>
        </pc:spChg>
        <pc:spChg chg="add mod">
          <ac:chgData name="Dudás Bence" userId="43a28355-070a-49c6-b291-b39b38399d68" providerId="ADAL" clId="{FA4E0DDE-BDAE-4746-902E-0CCA1EAD6D71}" dt="2025-05-19T17:20:14.351" v="1843"/>
          <ac:spMkLst>
            <pc:docMk/>
            <pc:sldMk cId="601888078" sldId="550"/>
            <ac:spMk id="20" creationId="{BA94196F-8F35-E120-CF39-48B5F16B8C7B}"/>
          </ac:spMkLst>
        </pc:spChg>
        <pc:spChg chg="add mod">
          <ac:chgData name="Dudás Bence" userId="43a28355-070a-49c6-b291-b39b38399d68" providerId="ADAL" clId="{FA4E0DDE-BDAE-4746-902E-0CCA1EAD6D71}" dt="2025-05-19T17:20:14.351" v="1843"/>
          <ac:spMkLst>
            <pc:docMk/>
            <pc:sldMk cId="601888078" sldId="550"/>
            <ac:spMk id="22" creationId="{E0969768-332A-4ACF-CF45-FC2F5A0D4740}"/>
          </ac:spMkLst>
        </pc:spChg>
        <pc:spChg chg="add mod">
          <ac:chgData name="Dudás Bence" userId="43a28355-070a-49c6-b291-b39b38399d68" providerId="ADAL" clId="{FA4E0DDE-BDAE-4746-902E-0CCA1EAD6D71}" dt="2025-05-19T17:20:14.351" v="1843"/>
          <ac:spMkLst>
            <pc:docMk/>
            <pc:sldMk cId="601888078" sldId="550"/>
            <ac:spMk id="24" creationId="{A42553D6-DF66-CAD4-E0CA-5D6C73939A46}"/>
          </ac:spMkLst>
        </pc:spChg>
      </pc:sldChg>
      <pc:sldChg chg="modSp add del mod chgLayout">
        <pc:chgData name="Dudás Bence" userId="43a28355-070a-49c6-b291-b39b38399d68" providerId="ADAL" clId="{FA4E0DDE-BDAE-4746-902E-0CCA1EAD6D71}" dt="2025-05-17T18:35:56.867" v="1235" actId="47"/>
        <pc:sldMkLst>
          <pc:docMk/>
          <pc:sldMk cId="24174515" sldId="557"/>
        </pc:sldMkLst>
      </pc:sldChg>
      <pc:sldChg chg="addSp delSp modSp new mod">
        <pc:chgData name="Dudás Bence" userId="43a28355-070a-49c6-b291-b39b38399d68" providerId="ADAL" clId="{FA4E0DDE-BDAE-4746-902E-0CCA1EAD6D71}" dt="2025-05-17T18:36:16.350" v="1303" actId="20577"/>
        <pc:sldMkLst>
          <pc:docMk/>
          <pc:sldMk cId="1566354621" sldId="558"/>
        </pc:sldMkLst>
        <pc:spChg chg="mod">
          <ac:chgData name="Dudás Bence" userId="43a28355-070a-49c6-b291-b39b38399d68" providerId="ADAL" clId="{FA4E0DDE-BDAE-4746-902E-0CCA1EAD6D71}" dt="2025-05-17T18:33:36.221" v="939" actId="20577"/>
          <ac:spMkLst>
            <pc:docMk/>
            <pc:sldMk cId="1566354621" sldId="558"/>
            <ac:spMk id="4" creationId="{54BD5D9E-DCC4-7289-5C5E-93FB2FCDA1DB}"/>
          </ac:spMkLst>
        </pc:spChg>
        <pc:spChg chg="add mod">
          <ac:chgData name="Dudás Bence" userId="43a28355-070a-49c6-b291-b39b38399d68" providerId="ADAL" clId="{FA4E0DDE-BDAE-4746-902E-0CCA1EAD6D71}" dt="2025-05-17T18:36:16.350" v="1303" actId="20577"/>
          <ac:spMkLst>
            <pc:docMk/>
            <pc:sldMk cId="1566354621" sldId="558"/>
            <ac:spMk id="5" creationId="{C8D272A4-7F6B-7116-2111-BCFBD41CC4D3}"/>
          </ac:spMkLst>
        </pc:spChg>
        <pc:graphicFrameChg chg="add mod">
          <ac:chgData name="Dudás Bence" userId="43a28355-070a-49c6-b291-b39b38399d68" providerId="ADAL" clId="{FA4E0DDE-BDAE-4746-902E-0CCA1EAD6D71}" dt="2025-05-17T18:33:29.834" v="925" actId="20577"/>
          <ac:graphicFrameMkLst>
            <pc:docMk/>
            <pc:sldMk cId="1566354621" sldId="558"/>
            <ac:graphicFrameMk id="6" creationId="{21A75C66-BB25-2913-55E1-D6886E9143A4}"/>
          </ac:graphicFrameMkLst>
        </pc:graphicFrameChg>
      </pc:sldChg>
      <pc:sldChg chg="modSp mod ord">
        <pc:chgData name="Dudás Bence" userId="43a28355-070a-49c6-b291-b39b38399d68" providerId="ADAL" clId="{FA4E0DDE-BDAE-4746-902E-0CCA1EAD6D71}" dt="2025-05-21T12:41:52.615" v="4573" actId="20577"/>
        <pc:sldMkLst>
          <pc:docMk/>
          <pc:sldMk cId="2996139212" sldId="561"/>
        </pc:sldMkLst>
        <pc:spChg chg="mod">
          <ac:chgData name="Dudás Bence" userId="43a28355-070a-49c6-b291-b39b38399d68" providerId="ADAL" clId="{FA4E0DDE-BDAE-4746-902E-0CCA1EAD6D71}" dt="2025-05-19T19:36:37.482" v="3826" actId="14100"/>
          <ac:spMkLst>
            <pc:docMk/>
            <pc:sldMk cId="2996139212" sldId="561"/>
            <ac:spMk id="2" creationId="{73FF5FF1-F469-09B4-64D1-882AA31B39B0}"/>
          </ac:spMkLst>
        </pc:spChg>
        <pc:spChg chg="mod">
          <ac:chgData name="Dudás Bence" userId="43a28355-070a-49c6-b291-b39b38399d68" providerId="ADAL" clId="{FA4E0DDE-BDAE-4746-902E-0CCA1EAD6D71}" dt="2025-05-21T12:41:52.615" v="4573" actId="20577"/>
          <ac:spMkLst>
            <pc:docMk/>
            <pc:sldMk cId="2996139212" sldId="561"/>
            <ac:spMk id="11" creationId="{FDFAEB98-51E5-6BBF-CA1C-B6F0205D61A3}"/>
          </ac:spMkLst>
        </pc:spChg>
      </pc:sldChg>
      <pc:sldChg chg="addSp delSp modSp add mod ord setBg">
        <pc:chgData name="Dudás Bence" userId="43a28355-070a-49c6-b291-b39b38399d68" providerId="ADAL" clId="{FA4E0DDE-BDAE-4746-902E-0CCA1EAD6D71}" dt="2025-05-19T18:48:55.578" v="3590"/>
        <pc:sldMkLst>
          <pc:docMk/>
          <pc:sldMk cId="2111805959" sldId="562"/>
        </pc:sldMkLst>
        <pc:spChg chg="mod">
          <ac:chgData name="Dudás Bence" userId="43a28355-070a-49c6-b291-b39b38399d68" providerId="ADAL" clId="{FA4E0DDE-BDAE-4746-902E-0CCA1EAD6D71}" dt="2025-05-19T17:53:05.456" v="2292" actId="14100"/>
          <ac:spMkLst>
            <pc:docMk/>
            <pc:sldMk cId="2111805959" sldId="562"/>
            <ac:spMk id="4" creationId="{1A998436-1D23-993B-2FD2-0EF745DA86AC}"/>
          </ac:spMkLst>
        </pc:spChg>
      </pc:sldChg>
      <pc:sldChg chg="addSp delSp modSp add mod ord">
        <pc:chgData name="Dudás Bence" userId="43a28355-070a-49c6-b291-b39b38399d68" providerId="ADAL" clId="{FA4E0DDE-BDAE-4746-902E-0CCA1EAD6D71}" dt="2025-05-21T07:56:17.327" v="4549" actId="20577"/>
        <pc:sldMkLst>
          <pc:docMk/>
          <pc:sldMk cId="3426819022" sldId="563"/>
        </pc:sldMkLst>
        <pc:spChg chg="mod">
          <ac:chgData name="Dudás Bence" userId="43a28355-070a-49c6-b291-b39b38399d68" providerId="ADAL" clId="{FA4E0DDE-BDAE-4746-902E-0CCA1EAD6D71}" dt="2025-05-21T07:56:17.327" v="4549" actId="20577"/>
          <ac:spMkLst>
            <pc:docMk/>
            <pc:sldMk cId="3426819022" sldId="563"/>
            <ac:spMk id="6" creationId="{DAAB83E2-FA76-5953-306A-DAD6EA3F9D88}"/>
          </ac:spMkLst>
        </pc:spChg>
        <pc:picChg chg="add mod">
          <ac:chgData name="Dudás Bence" userId="43a28355-070a-49c6-b291-b39b38399d68" providerId="ADAL" clId="{FA4E0DDE-BDAE-4746-902E-0CCA1EAD6D71}" dt="2025-05-19T18:16:48.662" v="2613" actId="1076"/>
          <ac:picMkLst>
            <pc:docMk/>
            <pc:sldMk cId="3426819022" sldId="563"/>
            <ac:picMk id="10" creationId="{6408F04A-F7D1-016C-7D9A-308CFF38AC5A}"/>
          </ac:picMkLst>
        </pc:picChg>
        <pc:picChg chg="add mod">
          <ac:chgData name="Dudás Bence" userId="43a28355-070a-49c6-b291-b39b38399d68" providerId="ADAL" clId="{FA4E0DDE-BDAE-4746-902E-0CCA1EAD6D71}" dt="2025-05-19T18:16:50.874" v="2614" actId="1076"/>
          <ac:picMkLst>
            <pc:docMk/>
            <pc:sldMk cId="3426819022" sldId="563"/>
            <ac:picMk id="1026" creationId="{C8D41590-9812-6CDB-74F5-7AA29DD186BD}"/>
          </ac:picMkLst>
        </pc:picChg>
        <pc:picChg chg="add mod">
          <ac:chgData name="Dudás Bence" userId="43a28355-070a-49c6-b291-b39b38399d68" providerId="ADAL" clId="{FA4E0DDE-BDAE-4746-902E-0CCA1EAD6D71}" dt="2025-05-19T18:16:50.874" v="2614" actId="1076"/>
          <ac:picMkLst>
            <pc:docMk/>
            <pc:sldMk cId="3426819022" sldId="563"/>
            <ac:picMk id="1028" creationId="{6B08BACC-8968-CBBC-09CA-432CD2239FC4}"/>
          </ac:picMkLst>
        </pc:picChg>
      </pc:sldChg>
      <pc:sldChg chg="addSp delSp modSp add del mod">
        <pc:chgData name="Dudás Bence" userId="43a28355-070a-49c6-b291-b39b38399d68" providerId="ADAL" clId="{FA4E0DDE-BDAE-4746-902E-0CCA1EAD6D71}" dt="2025-05-19T18:34:15.775" v="3250" actId="47"/>
        <pc:sldMkLst>
          <pc:docMk/>
          <pc:sldMk cId="435010065" sldId="564"/>
        </pc:sldMkLst>
      </pc:sldChg>
      <pc:sldChg chg="addSp delSp modSp new mod">
        <pc:chgData name="Dudás Bence" userId="43a28355-070a-49c6-b291-b39b38399d68" providerId="ADAL" clId="{FA4E0DDE-BDAE-4746-902E-0CCA1EAD6D71}" dt="2025-05-19T18:48:01.080" v="3588" actId="1076"/>
        <pc:sldMkLst>
          <pc:docMk/>
          <pc:sldMk cId="3140047817" sldId="565"/>
        </pc:sldMkLst>
        <pc:spChg chg="mod">
          <ac:chgData name="Dudás Bence" userId="43a28355-070a-49c6-b291-b39b38399d68" providerId="ADAL" clId="{FA4E0DDE-BDAE-4746-902E-0CCA1EAD6D71}" dt="2025-05-19T18:47:57.942" v="3586" actId="14100"/>
          <ac:spMkLst>
            <pc:docMk/>
            <pc:sldMk cId="3140047817" sldId="565"/>
            <ac:spMk id="3" creationId="{13CCFCC6-700E-5EB0-B7EB-580B4F91820F}"/>
          </ac:spMkLst>
        </pc:spChg>
        <pc:spChg chg="mod">
          <ac:chgData name="Dudás Bence" userId="43a28355-070a-49c6-b291-b39b38399d68" providerId="ADAL" clId="{FA4E0DDE-BDAE-4746-902E-0CCA1EAD6D71}" dt="2025-05-19T18:30:35.876" v="3103" actId="20577"/>
          <ac:spMkLst>
            <pc:docMk/>
            <pc:sldMk cId="3140047817" sldId="565"/>
            <ac:spMk id="4" creationId="{5E1183EF-6C98-DB05-3E2A-9629764646C6}"/>
          </ac:spMkLst>
        </pc:spChg>
        <pc:picChg chg="add mod">
          <ac:chgData name="Dudás Bence" userId="43a28355-070a-49c6-b291-b39b38399d68" providerId="ADAL" clId="{FA4E0DDE-BDAE-4746-902E-0CCA1EAD6D71}" dt="2025-05-19T18:47:12.149" v="3582" actId="1076"/>
          <ac:picMkLst>
            <pc:docMk/>
            <pc:sldMk cId="3140047817" sldId="565"/>
            <ac:picMk id="6" creationId="{8A3E33F1-3026-926E-5234-D5127EDD2363}"/>
          </ac:picMkLst>
        </pc:picChg>
        <pc:picChg chg="add mod">
          <ac:chgData name="Dudás Bence" userId="43a28355-070a-49c6-b291-b39b38399d68" providerId="ADAL" clId="{FA4E0DDE-BDAE-4746-902E-0CCA1EAD6D71}" dt="2025-05-19T18:48:01.080" v="3588" actId="1076"/>
          <ac:picMkLst>
            <pc:docMk/>
            <pc:sldMk cId="3140047817" sldId="565"/>
            <ac:picMk id="7" creationId="{75EA16F8-593D-336F-3E19-98511F444621}"/>
          </ac:picMkLst>
        </pc:picChg>
      </pc:sldChg>
      <pc:sldChg chg="delSp add del mod ord">
        <pc:chgData name="Dudás Bence" userId="43a28355-070a-49c6-b291-b39b38399d68" providerId="ADAL" clId="{FA4E0DDE-BDAE-4746-902E-0CCA1EAD6D71}" dt="2025-05-19T19:37:34.782" v="3831" actId="47"/>
        <pc:sldMkLst>
          <pc:docMk/>
          <pc:sldMk cId="2544164050" sldId="566"/>
        </pc:sldMkLst>
      </pc:sldChg>
      <pc:sldChg chg="addSp delSp modSp new mod">
        <pc:chgData name="Dudás Bence" userId="43a28355-070a-49c6-b291-b39b38399d68" providerId="ADAL" clId="{FA4E0DDE-BDAE-4746-902E-0CCA1EAD6D71}" dt="2025-05-21T07:49:16.015" v="4532" actId="20577"/>
        <pc:sldMkLst>
          <pc:docMk/>
          <pc:sldMk cId="3704408115" sldId="567"/>
        </pc:sldMkLst>
        <pc:spChg chg="del">
          <ac:chgData name="Dudás Bence" userId="43a28355-070a-49c6-b291-b39b38399d68" providerId="ADAL" clId="{FA4E0DDE-BDAE-4746-902E-0CCA1EAD6D71}" dt="2025-05-21T07:46:24.663" v="4381" actId="12084"/>
          <ac:spMkLst>
            <pc:docMk/>
            <pc:sldMk cId="3704408115" sldId="567"/>
            <ac:spMk id="3" creationId="{BA40DAF7-708C-4A67-5FE0-AF538D19DBA9}"/>
          </ac:spMkLst>
        </pc:spChg>
        <pc:spChg chg="mod">
          <ac:chgData name="Dudás Bence" userId="43a28355-070a-49c6-b291-b39b38399d68" providerId="ADAL" clId="{FA4E0DDE-BDAE-4746-902E-0CCA1EAD6D71}" dt="2025-05-19T19:31:54.789" v="3825" actId="20577"/>
          <ac:spMkLst>
            <pc:docMk/>
            <pc:sldMk cId="3704408115" sldId="567"/>
            <ac:spMk id="4" creationId="{DDC0EF81-81E0-B995-3B11-955BF00EF1B5}"/>
          </ac:spMkLst>
        </pc:spChg>
        <pc:graphicFrameChg chg="add mod">
          <ac:chgData name="Dudás Bence" userId="43a28355-070a-49c6-b291-b39b38399d68" providerId="ADAL" clId="{FA4E0DDE-BDAE-4746-902E-0CCA1EAD6D71}" dt="2025-05-21T07:49:16.015" v="4532" actId="20577"/>
          <ac:graphicFrameMkLst>
            <pc:docMk/>
            <pc:sldMk cId="3704408115" sldId="567"/>
            <ac:graphicFrameMk id="2" creationId="{EF3F2C20-BB26-2F3E-9381-1608402086E0}"/>
          </ac:graphicFrameMkLst>
        </pc:graphicFrameChg>
      </pc:sldChg>
      <pc:sldChg chg="delSp modSp new mod ord">
        <pc:chgData name="Dudás Bence" userId="43a28355-070a-49c6-b291-b39b38399d68" providerId="ADAL" clId="{FA4E0DDE-BDAE-4746-902E-0CCA1EAD6D71}" dt="2025-05-19T19:58:41.497" v="4380" actId="20577"/>
        <pc:sldMkLst>
          <pc:docMk/>
          <pc:sldMk cId="1613029807" sldId="568"/>
        </pc:sldMkLst>
        <pc:spChg chg="mod">
          <ac:chgData name="Dudás Bence" userId="43a28355-070a-49c6-b291-b39b38399d68" providerId="ADAL" clId="{FA4E0DDE-BDAE-4746-902E-0CCA1EAD6D71}" dt="2025-05-19T19:58:41.497" v="4380" actId="20577"/>
          <ac:spMkLst>
            <pc:docMk/>
            <pc:sldMk cId="1613029807" sldId="568"/>
            <ac:spMk id="3" creationId="{6AFCC60C-993A-3C48-1428-029A5F9B1E2C}"/>
          </ac:spMkLst>
        </pc:spChg>
        <pc:spChg chg="mod">
          <ac:chgData name="Dudás Bence" userId="43a28355-070a-49c6-b291-b39b38399d68" providerId="ADAL" clId="{FA4E0DDE-BDAE-4746-902E-0CCA1EAD6D71}" dt="2025-05-19T19:39:56.531" v="3887" actId="20577"/>
          <ac:spMkLst>
            <pc:docMk/>
            <pc:sldMk cId="1613029807" sldId="568"/>
            <ac:spMk id="4" creationId="{5075DCD6-3788-AB62-7106-AE88BADA61D7}"/>
          </ac:spMkLst>
        </pc:spChg>
      </pc:sldChg>
      <pc:sldChg chg="modSp mod">
        <pc:chgData name="Dudás Bence" userId="43a28355-070a-49c6-b291-b39b38399d68" providerId="ADAL" clId="{FA4E0DDE-BDAE-4746-902E-0CCA1EAD6D71}" dt="2025-05-21T12:26:38.190" v="4572" actId="20577"/>
        <pc:sldMkLst>
          <pc:docMk/>
          <pc:sldMk cId="3626865762" sldId="569"/>
        </pc:sldMkLst>
        <pc:spChg chg="mod">
          <ac:chgData name="Dudás Bence" userId="43a28355-070a-49c6-b291-b39b38399d68" providerId="ADAL" clId="{FA4E0DDE-BDAE-4746-902E-0CCA1EAD6D71}" dt="2025-05-21T12:26:38.190" v="4572" actId="20577"/>
          <ac:spMkLst>
            <pc:docMk/>
            <pc:sldMk cId="3626865762" sldId="569"/>
            <ac:spMk id="2" creationId="{4FDC4104-3778-806E-481B-67EA9FF98885}"/>
          </ac:spMkLst>
        </pc:spChg>
        <pc:graphicFrameChg chg="mod">
          <ac:chgData name="Dudás Bence" userId="43a28355-070a-49c6-b291-b39b38399d68" providerId="ADAL" clId="{FA4E0DDE-BDAE-4746-902E-0CCA1EAD6D71}" dt="2025-05-21T12:20:59.189" v="4550" actId="20577"/>
          <ac:graphicFrameMkLst>
            <pc:docMk/>
            <pc:sldMk cId="3626865762" sldId="569"/>
            <ac:graphicFrameMk id="8" creationId="{152E2E17-2053-FA85-6670-D409155CAFDA}"/>
          </ac:graphicFrameMkLst>
        </pc:graphicFrameChg>
      </pc:sldChg>
      <pc:sldChg chg="modSp mod">
        <pc:chgData name="Dudás Bence" userId="43a28355-070a-49c6-b291-b39b38399d68" providerId="ADAL" clId="{FA4E0DDE-BDAE-4746-902E-0CCA1EAD6D71}" dt="2025-05-21T07:49:43.181" v="4533" actId="20577"/>
        <pc:sldMkLst>
          <pc:docMk/>
          <pc:sldMk cId="3693756990" sldId="572"/>
        </pc:sldMkLst>
        <pc:spChg chg="mod">
          <ac:chgData name="Dudás Bence" userId="43a28355-070a-49c6-b291-b39b38399d68" providerId="ADAL" clId="{FA4E0DDE-BDAE-4746-902E-0CCA1EAD6D71}" dt="2025-05-21T07:49:43.181" v="4533" actId="20577"/>
          <ac:spMkLst>
            <pc:docMk/>
            <pc:sldMk cId="3693756990" sldId="572"/>
            <ac:spMk id="6" creationId="{85840E10-7629-B418-9622-5EE662C89E5C}"/>
          </ac:spMkLst>
        </pc:spChg>
      </pc:sldChg>
      <pc:sldMasterChg chg="modSp modSldLayout">
        <pc:chgData name="Dudás Bence" userId="43a28355-070a-49c6-b291-b39b38399d68" providerId="ADAL" clId="{FA4E0DDE-BDAE-4746-902E-0CCA1EAD6D71}" dt="2025-05-17T18:17:08.953" v="287" actId="404"/>
        <pc:sldMasterMkLst>
          <pc:docMk/>
          <pc:sldMasterMk cId="0" sldId="2147483648"/>
        </pc:sldMasterMkLst>
        <pc:spChg chg="mod">
          <ac:chgData name="Dudás Bence" userId="43a28355-070a-49c6-b291-b39b38399d68" providerId="ADAL" clId="{FA4E0DDE-BDAE-4746-902E-0CCA1EAD6D71}" dt="2025-05-17T18:13:10.385" v="179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Dudás Bence" userId="43a28355-070a-49c6-b291-b39b38399d68" providerId="ADAL" clId="{FA4E0DDE-BDAE-4746-902E-0CCA1EAD6D71}" dt="2025-05-17T18:13:10.385" v="179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Dudás Bence" userId="43a28355-070a-49c6-b291-b39b38399d68" providerId="ADAL" clId="{FA4E0DDE-BDAE-4746-902E-0CCA1EAD6D71}" dt="2025-05-17T18:13:10.385" v="179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Dudás Bence" userId="43a28355-070a-49c6-b291-b39b38399d68" providerId="ADAL" clId="{FA4E0DDE-BDAE-4746-902E-0CCA1EAD6D71}" dt="2025-05-17T18:13:10.385" v="179"/>
          <ac:spMkLst>
            <pc:docMk/>
            <pc:sldMasterMk cId="0" sldId="2147483648"/>
            <ac:spMk id="7" creationId="{00000000-0000-0000-0000-000000000000}"/>
          </ac:spMkLst>
        </pc:spChg>
        <pc:spChg chg="mod">
          <ac:chgData name="Dudás Bence" userId="43a28355-070a-49c6-b291-b39b38399d68" providerId="ADAL" clId="{FA4E0DDE-BDAE-4746-902E-0CCA1EAD6D71}" dt="2025-05-17T18:13:10.385" v="179"/>
          <ac:spMkLst>
            <pc:docMk/>
            <pc:sldMasterMk cId="0" sldId="2147483648"/>
            <ac:spMk id="8" creationId="{00000000-0000-0000-0000-000000000000}"/>
          </ac:spMkLst>
        </pc:spChg>
        <pc:picChg chg="mod">
          <ac:chgData name="Dudás Bence" userId="43a28355-070a-49c6-b291-b39b38399d68" providerId="ADAL" clId="{FA4E0DDE-BDAE-4746-902E-0CCA1EAD6D71}" dt="2025-05-17T18:13:10.385" v="179"/>
          <ac:picMkLst>
            <pc:docMk/>
            <pc:sldMasterMk cId="0" sldId="2147483648"/>
            <ac:picMk id="9" creationId="{00000000-0000-0000-0000-000000000000}"/>
          </ac:picMkLst>
        </pc:picChg>
        <pc:sldLayoutChg chg="modSp">
          <pc:chgData name="Dudás Bence" userId="43a28355-070a-49c6-b291-b39b38399d68" providerId="ADAL" clId="{FA4E0DDE-BDAE-4746-902E-0CCA1EAD6D71}" dt="2025-05-17T18:13:10.385" v="179"/>
          <pc:sldLayoutMkLst>
            <pc:docMk/>
            <pc:sldMasterMk cId="0" sldId="2147483648"/>
            <pc:sldLayoutMk cId="0" sldId="2147483649"/>
          </pc:sldLayoutMkLst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49"/>
              <ac:spMk id="7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</pc:sldLayoutChg>
        <pc:sldLayoutChg chg="addSp delSp modSp mod setBg">
          <pc:chgData name="Dudás Bence" userId="43a28355-070a-49c6-b291-b39b38399d68" providerId="ADAL" clId="{FA4E0DDE-BDAE-4746-902E-0CCA1EAD6D71}" dt="2025-05-17T18:17:08.953" v="287" actId="404"/>
          <pc:sldLayoutMkLst>
            <pc:docMk/>
            <pc:sldMasterMk cId="0" sldId="2147483648"/>
            <pc:sldLayoutMk cId="0" sldId="2147483655"/>
          </pc:sldLayoutMkLst>
          <pc:spChg chg="add mod">
            <ac:chgData name="Dudás Bence" userId="43a28355-070a-49c6-b291-b39b38399d68" providerId="ADAL" clId="{FA4E0DDE-BDAE-4746-902E-0CCA1EAD6D71}" dt="2025-05-17T18:16:34.804" v="281" actId="1076"/>
            <ac:spMkLst>
              <pc:docMk/>
              <pc:sldMasterMk cId="0" sldId="2147483648"/>
              <pc:sldLayoutMk cId="0" sldId="2147483655"/>
              <ac:spMk id="2" creationId="{C2A1144C-B697-8BA7-7C06-8459F4503DC2}"/>
            </ac:spMkLst>
          </pc:spChg>
          <pc:spChg chg="add mod">
            <ac:chgData name="Dudás Bence" userId="43a28355-070a-49c6-b291-b39b38399d68" providerId="ADAL" clId="{FA4E0DDE-BDAE-4746-902E-0CCA1EAD6D71}" dt="2025-05-17T18:16:34.804" v="281" actId="1076"/>
            <ac:spMkLst>
              <pc:docMk/>
              <pc:sldMasterMk cId="0" sldId="2147483648"/>
              <pc:sldLayoutMk cId="0" sldId="2147483655"/>
              <ac:spMk id="3" creationId="{58131893-EA94-FE7D-DA2D-BDFD29D199E6}"/>
            </ac:spMkLst>
          </pc:spChg>
          <pc:spChg chg="mod">
            <ac:chgData name="Dudás Bence" userId="43a28355-070a-49c6-b291-b39b38399d68" providerId="ADAL" clId="{FA4E0DDE-BDAE-4746-902E-0CCA1EAD6D71}" dt="2025-05-17T18:16:34.804" v="281" actId="1076"/>
            <ac:spMkLst>
              <pc:docMk/>
              <pc:sldMasterMk cId="0" sldId="2147483648"/>
              <pc:sldLayoutMk cId="0" sldId="2147483655"/>
              <ac:spMk id="8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6:34.804" v="281" actId="1076"/>
            <ac:spMkLst>
              <pc:docMk/>
              <pc:sldMasterMk cId="0" sldId="2147483648"/>
              <pc:sldLayoutMk cId="0" sldId="2147483655"/>
              <ac:spMk id="9" creationId="{00000000-0000-0000-0000-000000000000}"/>
            </ac:spMkLst>
          </pc:spChg>
          <pc:spChg chg="add mod">
            <ac:chgData name="Dudás Bence" userId="43a28355-070a-49c6-b291-b39b38399d68" providerId="ADAL" clId="{FA4E0DDE-BDAE-4746-902E-0CCA1EAD6D71}" dt="2025-05-17T18:16:34.804" v="281" actId="1076"/>
            <ac:spMkLst>
              <pc:docMk/>
              <pc:sldMasterMk cId="0" sldId="2147483648"/>
              <pc:sldLayoutMk cId="0" sldId="2147483655"/>
              <ac:spMk id="16" creationId="{51ED2326-F2DA-8716-CC01-807A8B3FED47}"/>
            </ac:spMkLst>
          </pc:spChg>
          <pc:spChg chg="add mod">
            <ac:chgData name="Dudás Bence" userId="43a28355-070a-49c6-b291-b39b38399d68" providerId="ADAL" clId="{FA4E0DDE-BDAE-4746-902E-0CCA1EAD6D71}" dt="2025-05-17T18:16:34.804" v="281" actId="1076"/>
            <ac:spMkLst>
              <pc:docMk/>
              <pc:sldMasterMk cId="0" sldId="2147483648"/>
              <pc:sldLayoutMk cId="0" sldId="2147483655"/>
              <ac:spMk id="17" creationId="{D6857972-C1B1-3FCF-A64C-A4E02E35CA77}"/>
            </ac:spMkLst>
          </pc:spChg>
          <pc:spChg chg="add mod">
            <ac:chgData name="Dudás Bence" userId="43a28355-070a-49c6-b291-b39b38399d68" providerId="ADAL" clId="{FA4E0DDE-BDAE-4746-902E-0CCA1EAD6D71}" dt="2025-05-17T18:17:08.953" v="287" actId="404"/>
            <ac:spMkLst>
              <pc:docMk/>
              <pc:sldMasterMk cId="0" sldId="2147483648"/>
              <pc:sldLayoutMk cId="0" sldId="2147483655"/>
              <ac:spMk id="18" creationId="{C64C89EE-D274-EB04-AEA9-B72577123A9B}"/>
            </ac:spMkLst>
          </pc:spChg>
        </pc:sldLayoutChg>
        <pc:sldLayoutChg chg="modSp">
          <pc:chgData name="Dudás Bence" userId="43a28355-070a-49c6-b291-b39b38399d68" providerId="ADAL" clId="{FA4E0DDE-BDAE-4746-902E-0CCA1EAD6D71}" dt="2025-05-17T18:13:10.385" v="179"/>
          <pc:sldLayoutMkLst>
            <pc:docMk/>
            <pc:sldMasterMk cId="0" sldId="2147483648"/>
            <pc:sldLayoutMk cId="0" sldId="2147483660"/>
          </pc:sldLayoutMkLst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60"/>
              <ac:spMk id="8" creationId="{00000000-0000-0000-0000-000000000000}"/>
            </ac:spMkLst>
          </pc:spChg>
          <pc:spChg chg="mod">
            <ac:chgData name="Dudás Bence" userId="43a28355-070a-49c6-b291-b39b38399d68" providerId="ADAL" clId="{FA4E0DDE-BDAE-4746-902E-0CCA1EAD6D71}" dt="2025-05-17T18:13:10.385" v="179"/>
            <ac:spMkLst>
              <pc:docMk/>
              <pc:sldMasterMk cId="0" sldId="2147483648"/>
              <pc:sldLayoutMk cId="0" sldId="2147483660"/>
              <ac:spMk id="9" creationId="{00000000-0000-0000-0000-000000000000}"/>
            </ac:spMkLst>
          </pc:spChg>
        </pc:sldLayoutChg>
      </pc:sldMasterChg>
    </pc:docChg>
  </pc:docChgLst>
  <pc:docChgLst>
    <pc:chgData name="Gábor" userId="38dad616-8386-4178-ad8c-35d8380ce8a7" providerId="ADAL" clId="{283155EF-2F4A-44DB-B86D-6A71B180365E}"/>
    <pc:docChg chg="undo custSel addSld delSld modSld">
      <pc:chgData name="Gábor" userId="38dad616-8386-4178-ad8c-35d8380ce8a7" providerId="ADAL" clId="{283155EF-2F4A-44DB-B86D-6A71B180365E}" dt="2023-04-17T08:34:37.837" v="1732" actId="20577"/>
      <pc:docMkLst>
        <pc:docMk/>
      </pc:docMkLst>
      <pc:sldChg chg="addSp modSp mod">
        <pc:chgData name="Gábor" userId="38dad616-8386-4178-ad8c-35d8380ce8a7" providerId="ADAL" clId="{283155EF-2F4A-44DB-B86D-6A71B180365E}" dt="2023-03-31T06:36:48.669" v="31" actId="1038"/>
        <pc:sldMkLst>
          <pc:docMk/>
          <pc:sldMk cId="426849917" sldId="491"/>
        </pc:sldMkLst>
      </pc:sldChg>
      <pc:sldChg chg="del">
        <pc:chgData name="Gábor" userId="38dad616-8386-4178-ad8c-35d8380ce8a7" providerId="ADAL" clId="{283155EF-2F4A-44DB-B86D-6A71B180365E}" dt="2023-03-31T06:37:21.335" v="33" actId="47"/>
        <pc:sldMkLst>
          <pc:docMk/>
          <pc:sldMk cId="3189682777" sldId="492"/>
        </pc:sldMkLst>
      </pc:sldChg>
      <pc:sldChg chg="addSp modSp mod modNotesTx">
        <pc:chgData name="Gábor" userId="38dad616-8386-4178-ad8c-35d8380ce8a7" providerId="ADAL" clId="{283155EF-2F4A-44DB-B86D-6A71B180365E}" dt="2023-03-31T13:55:07.566" v="1285" actId="1076"/>
        <pc:sldMkLst>
          <pc:docMk/>
          <pc:sldMk cId="2570742016" sldId="494"/>
        </pc:sldMkLst>
      </pc:sldChg>
      <pc:sldChg chg="modSp mod">
        <pc:chgData name="Gábor" userId="38dad616-8386-4178-ad8c-35d8380ce8a7" providerId="ADAL" clId="{283155EF-2F4A-44DB-B86D-6A71B180365E}" dt="2023-03-31T06:43:53.834" v="119" actId="1076"/>
        <pc:sldMkLst>
          <pc:docMk/>
          <pc:sldMk cId="1826545819" sldId="495"/>
        </pc:sldMkLst>
      </pc:sldChg>
      <pc:sldChg chg="modSp mod">
        <pc:chgData name="Gábor" userId="38dad616-8386-4178-ad8c-35d8380ce8a7" providerId="ADAL" clId="{283155EF-2F4A-44DB-B86D-6A71B180365E}" dt="2023-04-17T06:26:24.153" v="1362" actId="20577"/>
        <pc:sldMkLst>
          <pc:docMk/>
          <pc:sldMk cId="2291264349" sldId="496"/>
        </pc:sldMkLst>
      </pc:sldChg>
      <pc:sldChg chg="addSp modSp mod modNotesTx">
        <pc:chgData name="Gábor" userId="38dad616-8386-4178-ad8c-35d8380ce8a7" providerId="ADAL" clId="{283155EF-2F4A-44DB-B86D-6A71B180365E}" dt="2023-03-31T13:53:38.934" v="1282" actId="948"/>
        <pc:sldMkLst>
          <pc:docMk/>
          <pc:sldMk cId="3227989217" sldId="497"/>
        </pc:sldMkLst>
      </pc:sldChg>
      <pc:sldChg chg="add modNotesTx">
        <pc:chgData name="Gábor" userId="38dad616-8386-4178-ad8c-35d8380ce8a7" providerId="ADAL" clId="{283155EF-2F4A-44DB-B86D-6A71B180365E}" dt="2023-04-17T08:34:37.837" v="1732" actId="20577"/>
        <pc:sldMkLst>
          <pc:docMk/>
          <pc:sldMk cId="4100630853" sldId="4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190C4-2F0C-404A-8D21-4D5C3A4634A4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EB9230B-EFAD-4129-9AF6-7F37AE0C21BF}">
      <dgm:prSet phldrT="[Szöveg]"/>
      <dgm:spPr/>
      <dgm:t>
        <a:bodyPr/>
        <a:lstStyle/>
        <a:p>
          <a:r>
            <a:rPr lang="en-US" dirty="0"/>
            <a:t>Hadron therapy</a:t>
          </a:r>
          <a:endParaRPr lang="hu-HU" dirty="0"/>
        </a:p>
      </dgm:t>
    </dgm:pt>
    <dgm:pt modelId="{2AC1BCD3-7881-427C-8DB2-7AE45870C362}" type="parTrans" cxnId="{988E23DD-2E73-4154-9CFC-C7D860265375}">
      <dgm:prSet/>
      <dgm:spPr/>
      <dgm:t>
        <a:bodyPr/>
        <a:lstStyle/>
        <a:p>
          <a:endParaRPr lang="hu-HU"/>
        </a:p>
      </dgm:t>
    </dgm:pt>
    <dgm:pt modelId="{2995389E-1E02-42B5-BD76-527078D7FD01}" type="sibTrans" cxnId="{988E23DD-2E73-4154-9CFC-C7D860265375}">
      <dgm:prSet/>
      <dgm:spPr/>
      <dgm:t>
        <a:bodyPr/>
        <a:lstStyle/>
        <a:p>
          <a:endParaRPr lang="hu-HU"/>
        </a:p>
      </dgm:t>
    </dgm:pt>
    <dgm:pt modelId="{5E87B48B-645A-4184-9C1B-22D8ED9EF431}">
      <dgm:prSet phldrT="[Szöveg]"/>
      <dgm:spPr/>
      <dgm:t>
        <a:bodyPr/>
        <a:lstStyle/>
        <a:p>
          <a:r>
            <a:rPr lang="en-US" dirty="0"/>
            <a:t>Proton Computed Tomography</a:t>
          </a:r>
          <a:endParaRPr lang="hu-HU" dirty="0"/>
        </a:p>
      </dgm:t>
    </dgm:pt>
    <dgm:pt modelId="{82E6DBB8-F0C2-41F4-8E42-7BBC07D9414B}" type="parTrans" cxnId="{D6CB1866-CB9B-4E7A-B774-210842707CE1}">
      <dgm:prSet/>
      <dgm:spPr/>
      <dgm:t>
        <a:bodyPr/>
        <a:lstStyle/>
        <a:p>
          <a:endParaRPr lang="hu-HU"/>
        </a:p>
      </dgm:t>
    </dgm:pt>
    <dgm:pt modelId="{204E83B5-FC51-48BF-85AC-A643700E3EB6}" type="sibTrans" cxnId="{D6CB1866-CB9B-4E7A-B774-210842707CE1}">
      <dgm:prSet/>
      <dgm:spPr/>
      <dgm:t>
        <a:bodyPr/>
        <a:lstStyle/>
        <a:p>
          <a:endParaRPr lang="hu-HU"/>
        </a:p>
      </dgm:t>
    </dgm:pt>
    <dgm:pt modelId="{0E63BB68-0193-42EC-B9DB-F69A2F36D166}">
      <dgm:prSet phldrT="[Szöveg]"/>
      <dgm:spPr/>
      <dgm:t>
        <a:bodyPr/>
        <a:lstStyle/>
        <a:p>
          <a:r>
            <a:rPr lang="en-US" dirty="0"/>
            <a:t>Energy prediction for </a:t>
          </a:r>
          <a:r>
            <a:rPr lang="en-US" dirty="0" err="1"/>
            <a:t>pCT</a:t>
          </a:r>
          <a:endParaRPr lang="hu-HU" dirty="0"/>
        </a:p>
      </dgm:t>
    </dgm:pt>
    <dgm:pt modelId="{0FC040A7-8A84-4148-A879-4D2EF3FB703A}" type="parTrans" cxnId="{92D3562F-7EB0-4E1C-BEFA-1D1626279F50}">
      <dgm:prSet/>
      <dgm:spPr/>
      <dgm:t>
        <a:bodyPr/>
        <a:lstStyle/>
        <a:p>
          <a:endParaRPr lang="hu-HU"/>
        </a:p>
      </dgm:t>
    </dgm:pt>
    <dgm:pt modelId="{F5A4B0A5-A2A8-4D88-9D61-101B00543363}" type="sibTrans" cxnId="{92D3562F-7EB0-4E1C-BEFA-1D1626279F50}">
      <dgm:prSet/>
      <dgm:spPr/>
      <dgm:t>
        <a:bodyPr/>
        <a:lstStyle/>
        <a:p>
          <a:endParaRPr lang="hu-HU"/>
        </a:p>
      </dgm:t>
    </dgm:pt>
    <dgm:pt modelId="{D8C9F8D3-42AC-4156-9591-768A4A03364F}">
      <dgm:prSet phldrT="[Szöveg]"/>
      <dgm:spPr/>
      <dgm:t>
        <a:bodyPr/>
        <a:lstStyle/>
        <a:p>
          <a:r>
            <a:rPr lang="en-US" dirty="0"/>
            <a:t>Hit position projection module</a:t>
          </a:r>
          <a:endParaRPr lang="hu-HU" dirty="0"/>
        </a:p>
      </dgm:t>
    </dgm:pt>
    <dgm:pt modelId="{8FC492F2-2F4E-488D-839A-18A9CD1D0AC5}" type="parTrans" cxnId="{79955E8C-0B18-41E9-859F-153227833BF6}">
      <dgm:prSet/>
      <dgm:spPr/>
      <dgm:t>
        <a:bodyPr/>
        <a:lstStyle/>
        <a:p>
          <a:endParaRPr lang="hu-HU"/>
        </a:p>
      </dgm:t>
    </dgm:pt>
    <dgm:pt modelId="{70A91549-2F29-443F-9475-4CC9A7BFEB3B}" type="sibTrans" cxnId="{79955E8C-0B18-41E9-859F-153227833BF6}">
      <dgm:prSet/>
      <dgm:spPr/>
      <dgm:t>
        <a:bodyPr/>
        <a:lstStyle/>
        <a:p>
          <a:endParaRPr lang="hu-HU"/>
        </a:p>
      </dgm:t>
    </dgm:pt>
    <dgm:pt modelId="{7F8C2C3E-4A16-46F1-9980-1EBD74BFDFA6}">
      <dgm:prSet phldrT="[Szöveg]"/>
      <dgm:spPr/>
      <dgm:t>
        <a:bodyPr/>
        <a:lstStyle/>
        <a:p>
          <a:r>
            <a:rPr lang="en-US" dirty="0"/>
            <a:t>Particle matching module</a:t>
          </a:r>
          <a:endParaRPr lang="hu-HU" dirty="0"/>
        </a:p>
      </dgm:t>
    </dgm:pt>
    <dgm:pt modelId="{C11885B4-4AB0-4513-9849-AFDBF567A0DE}" type="parTrans" cxnId="{E9904AB4-7515-45C6-BB02-0F19748D5360}">
      <dgm:prSet/>
      <dgm:spPr/>
      <dgm:t>
        <a:bodyPr/>
        <a:lstStyle/>
        <a:p>
          <a:endParaRPr lang="hu-HU"/>
        </a:p>
      </dgm:t>
    </dgm:pt>
    <dgm:pt modelId="{CD884227-E2E7-4F10-AB8C-9E6A633F8E2E}" type="sibTrans" cxnId="{E9904AB4-7515-45C6-BB02-0F19748D5360}">
      <dgm:prSet/>
      <dgm:spPr/>
      <dgm:t>
        <a:bodyPr/>
        <a:lstStyle/>
        <a:p>
          <a:endParaRPr lang="hu-HU"/>
        </a:p>
      </dgm:t>
    </dgm:pt>
    <dgm:pt modelId="{852566A0-2BC1-4C85-9949-CA88BE0126C8}">
      <dgm:prSet phldrT="[Szöveg]"/>
      <dgm:spPr/>
      <dgm:t>
        <a:bodyPr/>
        <a:lstStyle/>
        <a:p>
          <a:r>
            <a:rPr lang="en-US" dirty="0"/>
            <a:t>Possible improvements</a:t>
          </a:r>
          <a:endParaRPr lang="hu-HU" dirty="0"/>
        </a:p>
      </dgm:t>
    </dgm:pt>
    <dgm:pt modelId="{0A263162-2312-498E-8100-DAB97EF38D28}" type="parTrans" cxnId="{6A215DD9-CA7A-48C7-9E03-06D234C76184}">
      <dgm:prSet/>
      <dgm:spPr/>
      <dgm:t>
        <a:bodyPr/>
        <a:lstStyle/>
        <a:p>
          <a:endParaRPr lang="hu-HU"/>
        </a:p>
      </dgm:t>
    </dgm:pt>
    <dgm:pt modelId="{22AFA33A-2866-43C3-AE48-B0274D8BDD87}" type="sibTrans" cxnId="{6A215DD9-CA7A-48C7-9E03-06D234C76184}">
      <dgm:prSet/>
      <dgm:spPr/>
      <dgm:t>
        <a:bodyPr/>
        <a:lstStyle/>
        <a:p>
          <a:endParaRPr lang="hu-HU"/>
        </a:p>
      </dgm:t>
    </dgm:pt>
    <dgm:pt modelId="{2CFE921F-46A5-4F05-86D7-89441D1987E5}" type="pres">
      <dgm:prSet presAssocID="{843190C4-2F0C-404A-8D21-4D5C3A4634A4}" presName="CompostProcess" presStyleCnt="0">
        <dgm:presLayoutVars>
          <dgm:dir/>
          <dgm:resizeHandles val="exact"/>
        </dgm:presLayoutVars>
      </dgm:prSet>
      <dgm:spPr/>
    </dgm:pt>
    <dgm:pt modelId="{C34F7B1A-85D9-4BBD-9023-558C214DBD47}" type="pres">
      <dgm:prSet presAssocID="{843190C4-2F0C-404A-8D21-4D5C3A4634A4}" presName="arrow" presStyleLbl="bgShp" presStyleIdx="0" presStyleCnt="1"/>
      <dgm:spPr/>
    </dgm:pt>
    <dgm:pt modelId="{ED5A721A-D49A-4DD8-906A-E122281C61B1}" type="pres">
      <dgm:prSet presAssocID="{843190C4-2F0C-404A-8D21-4D5C3A4634A4}" presName="linearProcess" presStyleCnt="0"/>
      <dgm:spPr/>
    </dgm:pt>
    <dgm:pt modelId="{53A68C45-E821-42D9-9EB5-103A25119BB8}" type="pres">
      <dgm:prSet presAssocID="{1EB9230B-EFAD-4129-9AF6-7F37AE0C21BF}" presName="textNode" presStyleLbl="node1" presStyleIdx="0" presStyleCnt="6">
        <dgm:presLayoutVars>
          <dgm:bulletEnabled val="1"/>
        </dgm:presLayoutVars>
      </dgm:prSet>
      <dgm:spPr/>
    </dgm:pt>
    <dgm:pt modelId="{99D4646E-1601-40F9-B46E-7D1A83DEB9E4}" type="pres">
      <dgm:prSet presAssocID="{2995389E-1E02-42B5-BD76-527078D7FD01}" presName="sibTrans" presStyleCnt="0"/>
      <dgm:spPr/>
    </dgm:pt>
    <dgm:pt modelId="{4A3068D4-5475-495E-AC97-1237AE48CFE2}" type="pres">
      <dgm:prSet presAssocID="{5E87B48B-645A-4184-9C1B-22D8ED9EF431}" presName="textNode" presStyleLbl="node1" presStyleIdx="1" presStyleCnt="6">
        <dgm:presLayoutVars>
          <dgm:bulletEnabled val="1"/>
        </dgm:presLayoutVars>
      </dgm:prSet>
      <dgm:spPr/>
    </dgm:pt>
    <dgm:pt modelId="{40111296-B238-4BAA-91B7-9C56C54DCBA0}" type="pres">
      <dgm:prSet presAssocID="{204E83B5-FC51-48BF-85AC-A643700E3EB6}" presName="sibTrans" presStyleCnt="0"/>
      <dgm:spPr/>
    </dgm:pt>
    <dgm:pt modelId="{521FD221-4DB2-4537-9FF6-52394D91806C}" type="pres">
      <dgm:prSet presAssocID="{0E63BB68-0193-42EC-B9DB-F69A2F36D166}" presName="textNode" presStyleLbl="node1" presStyleIdx="2" presStyleCnt="6">
        <dgm:presLayoutVars>
          <dgm:bulletEnabled val="1"/>
        </dgm:presLayoutVars>
      </dgm:prSet>
      <dgm:spPr/>
    </dgm:pt>
    <dgm:pt modelId="{A3FCBBBB-D848-403C-B94A-286F64B5FEC3}" type="pres">
      <dgm:prSet presAssocID="{F5A4B0A5-A2A8-4D88-9D61-101B00543363}" presName="sibTrans" presStyleCnt="0"/>
      <dgm:spPr/>
    </dgm:pt>
    <dgm:pt modelId="{138AF648-39E1-473C-A336-B6E37F31376B}" type="pres">
      <dgm:prSet presAssocID="{D8C9F8D3-42AC-4156-9591-768A4A03364F}" presName="textNode" presStyleLbl="node1" presStyleIdx="3" presStyleCnt="6">
        <dgm:presLayoutVars>
          <dgm:bulletEnabled val="1"/>
        </dgm:presLayoutVars>
      </dgm:prSet>
      <dgm:spPr/>
    </dgm:pt>
    <dgm:pt modelId="{3D56BA8D-6924-433A-AA2E-B990B457C309}" type="pres">
      <dgm:prSet presAssocID="{70A91549-2F29-443F-9475-4CC9A7BFEB3B}" presName="sibTrans" presStyleCnt="0"/>
      <dgm:spPr/>
    </dgm:pt>
    <dgm:pt modelId="{E8BBF186-E842-4545-8194-2033F77BC9EF}" type="pres">
      <dgm:prSet presAssocID="{7F8C2C3E-4A16-46F1-9980-1EBD74BFDFA6}" presName="textNode" presStyleLbl="node1" presStyleIdx="4" presStyleCnt="6">
        <dgm:presLayoutVars>
          <dgm:bulletEnabled val="1"/>
        </dgm:presLayoutVars>
      </dgm:prSet>
      <dgm:spPr/>
    </dgm:pt>
    <dgm:pt modelId="{696F668F-B642-45FE-A664-9ED4CEFF4BEB}" type="pres">
      <dgm:prSet presAssocID="{CD884227-E2E7-4F10-AB8C-9E6A633F8E2E}" presName="sibTrans" presStyleCnt="0"/>
      <dgm:spPr/>
    </dgm:pt>
    <dgm:pt modelId="{99FBE263-F75D-4D3D-8771-F22B749DD2D4}" type="pres">
      <dgm:prSet presAssocID="{852566A0-2BC1-4C85-9949-CA88BE0126C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0AA6F21-B649-460A-A1A2-ABDC20F988BD}" type="presOf" srcId="{5E87B48B-645A-4184-9C1B-22D8ED9EF431}" destId="{4A3068D4-5475-495E-AC97-1237AE48CFE2}" srcOrd="0" destOrd="0" presId="urn:microsoft.com/office/officeart/2005/8/layout/hProcess9"/>
    <dgm:cxn modelId="{92D3562F-7EB0-4E1C-BEFA-1D1626279F50}" srcId="{843190C4-2F0C-404A-8D21-4D5C3A4634A4}" destId="{0E63BB68-0193-42EC-B9DB-F69A2F36D166}" srcOrd="2" destOrd="0" parTransId="{0FC040A7-8A84-4148-A879-4D2EF3FB703A}" sibTransId="{F5A4B0A5-A2A8-4D88-9D61-101B00543363}"/>
    <dgm:cxn modelId="{ED937B38-534E-4A0C-A9E8-743B67F52720}" type="presOf" srcId="{1EB9230B-EFAD-4129-9AF6-7F37AE0C21BF}" destId="{53A68C45-E821-42D9-9EB5-103A25119BB8}" srcOrd="0" destOrd="0" presId="urn:microsoft.com/office/officeart/2005/8/layout/hProcess9"/>
    <dgm:cxn modelId="{D6CB1866-CB9B-4E7A-B774-210842707CE1}" srcId="{843190C4-2F0C-404A-8D21-4D5C3A4634A4}" destId="{5E87B48B-645A-4184-9C1B-22D8ED9EF431}" srcOrd="1" destOrd="0" parTransId="{82E6DBB8-F0C2-41F4-8E42-7BBC07D9414B}" sibTransId="{204E83B5-FC51-48BF-85AC-A643700E3EB6}"/>
    <dgm:cxn modelId="{79955E8C-0B18-41E9-859F-153227833BF6}" srcId="{843190C4-2F0C-404A-8D21-4D5C3A4634A4}" destId="{D8C9F8D3-42AC-4156-9591-768A4A03364F}" srcOrd="3" destOrd="0" parTransId="{8FC492F2-2F4E-488D-839A-18A9CD1D0AC5}" sibTransId="{70A91549-2F29-443F-9475-4CC9A7BFEB3B}"/>
    <dgm:cxn modelId="{131F009D-024C-4473-B324-933A1DCCF1F3}" type="presOf" srcId="{7F8C2C3E-4A16-46F1-9980-1EBD74BFDFA6}" destId="{E8BBF186-E842-4545-8194-2033F77BC9EF}" srcOrd="0" destOrd="0" presId="urn:microsoft.com/office/officeart/2005/8/layout/hProcess9"/>
    <dgm:cxn modelId="{E9904AB4-7515-45C6-BB02-0F19748D5360}" srcId="{843190C4-2F0C-404A-8D21-4D5C3A4634A4}" destId="{7F8C2C3E-4A16-46F1-9980-1EBD74BFDFA6}" srcOrd="4" destOrd="0" parTransId="{C11885B4-4AB0-4513-9849-AFDBF567A0DE}" sibTransId="{CD884227-E2E7-4F10-AB8C-9E6A633F8E2E}"/>
    <dgm:cxn modelId="{66AA21BF-ECE7-4DB2-B026-9ED4F08087A0}" type="presOf" srcId="{D8C9F8D3-42AC-4156-9591-768A4A03364F}" destId="{138AF648-39E1-473C-A336-B6E37F31376B}" srcOrd="0" destOrd="0" presId="urn:microsoft.com/office/officeart/2005/8/layout/hProcess9"/>
    <dgm:cxn modelId="{C10F14C4-A6D4-4EE3-B418-CF11A8ABBBB8}" type="presOf" srcId="{843190C4-2F0C-404A-8D21-4D5C3A4634A4}" destId="{2CFE921F-46A5-4F05-86D7-89441D1987E5}" srcOrd="0" destOrd="0" presId="urn:microsoft.com/office/officeart/2005/8/layout/hProcess9"/>
    <dgm:cxn modelId="{6A215DD9-CA7A-48C7-9E03-06D234C76184}" srcId="{843190C4-2F0C-404A-8D21-4D5C3A4634A4}" destId="{852566A0-2BC1-4C85-9949-CA88BE0126C8}" srcOrd="5" destOrd="0" parTransId="{0A263162-2312-498E-8100-DAB97EF38D28}" sibTransId="{22AFA33A-2866-43C3-AE48-B0274D8BDD87}"/>
    <dgm:cxn modelId="{988E23DD-2E73-4154-9CFC-C7D860265375}" srcId="{843190C4-2F0C-404A-8D21-4D5C3A4634A4}" destId="{1EB9230B-EFAD-4129-9AF6-7F37AE0C21BF}" srcOrd="0" destOrd="0" parTransId="{2AC1BCD3-7881-427C-8DB2-7AE45870C362}" sibTransId="{2995389E-1E02-42B5-BD76-527078D7FD01}"/>
    <dgm:cxn modelId="{1D85FEEF-56CC-4FE2-8D94-0BD9FF966682}" type="presOf" srcId="{0E63BB68-0193-42EC-B9DB-F69A2F36D166}" destId="{521FD221-4DB2-4537-9FF6-52394D91806C}" srcOrd="0" destOrd="0" presId="urn:microsoft.com/office/officeart/2005/8/layout/hProcess9"/>
    <dgm:cxn modelId="{5BCE46FC-D58E-47D2-BBD5-EDA6B8F9DF6B}" type="presOf" srcId="{852566A0-2BC1-4C85-9949-CA88BE0126C8}" destId="{99FBE263-F75D-4D3D-8771-F22B749DD2D4}" srcOrd="0" destOrd="0" presId="urn:microsoft.com/office/officeart/2005/8/layout/hProcess9"/>
    <dgm:cxn modelId="{0E51FD8A-4307-4D1C-B821-5DF902E5BBF0}" type="presParOf" srcId="{2CFE921F-46A5-4F05-86D7-89441D1987E5}" destId="{C34F7B1A-85D9-4BBD-9023-558C214DBD47}" srcOrd="0" destOrd="0" presId="urn:microsoft.com/office/officeart/2005/8/layout/hProcess9"/>
    <dgm:cxn modelId="{992860D3-970C-47C4-A075-AC575B79A989}" type="presParOf" srcId="{2CFE921F-46A5-4F05-86D7-89441D1987E5}" destId="{ED5A721A-D49A-4DD8-906A-E122281C61B1}" srcOrd="1" destOrd="0" presId="urn:microsoft.com/office/officeart/2005/8/layout/hProcess9"/>
    <dgm:cxn modelId="{EE4DC67E-D869-45B1-A787-3C507BA7E495}" type="presParOf" srcId="{ED5A721A-D49A-4DD8-906A-E122281C61B1}" destId="{53A68C45-E821-42D9-9EB5-103A25119BB8}" srcOrd="0" destOrd="0" presId="urn:microsoft.com/office/officeart/2005/8/layout/hProcess9"/>
    <dgm:cxn modelId="{5F97BB83-ABD7-4BA9-95B5-53CBAA0F70EF}" type="presParOf" srcId="{ED5A721A-D49A-4DD8-906A-E122281C61B1}" destId="{99D4646E-1601-40F9-B46E-7D1A83DEB9E4}" srcOrd="1" destOrd="0" presId="urn:microsoft.com/office/officeart/2005/8/layout/hProcess9"/>
    <dgm:cxn modelId="{BB806803-CFE0-4817-9471-FF1ECFC4673B}" type="presParOf" srcId="{ED5A721A-D49A-4DD8-906A-E122281C61B1}" destId="{4A3068D4-5475-495E-AC97-1237AE48CFE2}" srcOrd="2" destOrd="0" presId="urn:microsoft.com/office/officeart/2005/8/layout/hProcess9"/>
    <dgm:cxn modelId="{FC20A60C-0134-4095-929E-A8348F831FA1}" type="presParOf" srcId="{ED5A721A-D49A-4DD8-906A-E122281C61B1}" destId="{40111296-B238-4BAA-91B7-9C56C54DCBA0}" srcOrd="3" destOrd="0" presId="urn:microsoft.com/office/officeart/2005/8/layout/hProcess9"/>
    <dgm:cxn modelId="{A5244059-0B7E-497C-9F4B-811C8771B6D6}" type="presParOf" srcId="{ED5A721A-D49A-4DD8-906A-E122281C61B1}" destId="{521FD221-4DB2-4537-9FF6-52394D91806C}" srcOrd="4" destOrd="0" presId="urn:microsoft.com/office/officeart/2005/8/layout/hProcess9"/>
    <dgm:cxn modelId="{4531E393-C86C-400B-9AE4-32EE95DB5CCA}" type="presParOf" srcId="{ED5A721A-D49A-4DD8-906A-E122281C61B1}" destId="{A3FCBBBB-D848-403C-B94A-286F64B5FEC3}" srcOrd="5" destOrd="0" presId="urn:microsoft.com/office/officeart/2005/8/layout/hProcess9"/>
    <dgm:cxn modelId="{87E71C59-F5B7-4FAE-B101-097678F9E335}" type="presParOf" srcId="{ED5A721A-D49A-4DD8-906A-E122281C61B1}" destId="{138AF648-39E1-473C-A336-B6E37F31376B}" srcOrd="6" destOrd="0" presId="urn:microsoft.com/office/officeart/2005/8/layout/hProcess9"/>
    <dgm:cxn modelId="{BD2BA759-61BD-4EE2-B201-32C65691012A}" type="presParOf" srcId="{ED5A721A-D49A-4DD8-906A-E122281C61B1}" destId="{3D56BA8D-6924-433A-AA2E-B990B457C309}" srcOrd="7" destOrd="0" presId="urn:microsoft.com/office/officeart/2005/8/layout/hProcess9"/>
    <dgm:cxn modelId="{AD92D86E-BD0F-4DDD-9797-F9F8317F384B}" type="presParOf" srcId="{ED5A721A-D49A-4DD8-906A-E122281C61B1}" destId="{E8BBF186-E842-4545-8194-2033F77BC9EF}" srcOrd="8" destOrd="0" presId="urn:microsoft.com/office/officeart/2005/8/layout/hProcess9"/>
    <dgm:cxn modelId="{A53D594C-57EA-42F4-85BB-BBD8DD384386}" type="presParOf" srcId="{ED5A721A-D49A-4DD8-906A-E122281C61B1}" destId="{696F668F-B642-45FE-A664-9ED4CEFF4BEB}" srcOrd="9" destOrd="0" presId="urn:microsoft.com/office/officeart/2005/8/layout/hProcess9"/>
    <dgm:cxn modelId="{15EC0030-4B46-43E5-9318-2557D92A1534}" type="presParOf" srcId="{ED5A721A-D49A-4DD8-906A-E122281C61B1}" destId="{99FBE263-F75D-4D3D-8771-F22B749DD2D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12ED1-DB44-4096-96DE-6C0C8316A97C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1849701D-886B-4364-86D0-E42A0F4F40BB}">
      <dgm:prSet/>
      <dgm:spPr/>
      <dgm:t>
        <a:bodyPr/>
        <a:lstStyle/>
        <a:p>
          <a:r>
            <a:rPr lang="hu-HU" dirty="0" err="1"/>
            <a:t>Beam</a:t>
          </a:r>
          <a:r>
            <a:rPr lang="hu-HU" dirty="0"/>
            <a:t> in </a:t>
          </a:r>
          <a:r>
            <a:rPr lang="hu-HU" dirty="0" err="1"/>
            <a:t>high</a:t>
          </a:r>
          <a:r>
            <a:rPr lang="hu-HU" dirty="0"/>
            <a:t> </a:t>
          </a:r>
          <a:r>
            <a:rPr lang="hu-HU" dirty="0" err="1"/>
            <a:t>energy</a:t>
          </a:r>
          <a:r>
            <a:rPr lang="hu-HU" dirty="0"/>
            <a:t> </a:t>
          </a:r>
          <a:r>
            <a:rPr lang="hu-HU" dirty="0" err="1"/>
            <a:t>protons</a:t>
          </a:r>
          <a:endParaRPr lang="hu-HU" dirty="0"/>
        </a:p>
      </dgm:t>
    </dgm:pt>
    <dgm:pt modelId="{8A83A51D-C449-415D-A81E-9A1B2ACA07A0}" type="parTrans" cxnId="{F47A3E6D-7F62-415B-AB43-BDAE17B2A1B0}">
      <dgm:prSet/>
      <dgm:spPr/>
      <dgm:t>
        <a:bodyPr/>
        <a:lstStyle/>
        <a:p>
          <a:endParaRPr lang="hu-HU"/>
        </a:p>
      </dgm:t>
    </dgm:pt>
    <dgm:pt modelId="{5E946A67-5A93-4B58-BBA3-5F56F76BCB77}" type="sibTrans" cxnId="{F47A3E6D-7F62-415B-AB43-BDAE17B2A1B0}">
      <dgm:prSet/>
      <dgm:spPr/>
      <dgm:t>
        <a:bodyPr/>
        <a:lstStyle/>
        <a:p>
          <a:endParaRPr lang="hu-HU"/>
        </a:p>
      </dgm:t>
    </dgm:pt>
    <dgm:pt modelId="{9A2BE67E-DE69-4A0D-B8AA-10F3DF459904}">
      <dgm:prSet/>
      <dgm:spPr/>
      <dgm:t>
        <a:bodyPr/>
        <a:lstStyle/>
        <a:p>
          <a:r>
            <a:rPr lang="hu-HU" dirty="0" err="1"/>
            <a:t>Detecting</a:t>
          </a:r>
          <a:r>
            <a:rPr lang="hu-HU" dirty="0"/>
            <a:t>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hits</a:t>
          </a:r>
          <a:r>
            <a:rPr lang="hu-HU" dirty="0"/>
            <a:t> in </a:t>
          </a:r>
          <a:r>
            <a:rPr lang="hu-HU" dirty="0" err="1"/>
            <a:t>detector</a:t>
          </a:r>
          <a:r>
            <a:rPr lang="hu-HU" dirty="0"/>
            <a:t> </a:t>
          </a:r>
          <a:r>
            <a:rPr lang="hu-HU" dirty="0" err="1"/>
            <a:t>system</a:t>
          </a:r>
          <a:endParaRPr lang="hu-HU" dirty="0"/>
        </a:p>
      </dgm:t>
    </dgm:pt>
    <dgm:pt modelId="{5ED3588D-3F62-4205-AD36-0B6461BDC313}" type="parTrans" cxnId="{B995F609-C364-48A0-B840-1B79848E08A4}">
      <dgm:prSet/>
      <dgm:spPr/>
      <dgm:t>
        <a:bodyPr/>
        <a:lstStyle/>
        <a:p>
          <a:endParaRPr lang="hu-HU"/>
        </a:p>
      </dgm:t>
    </dgm:pt>
    <dgm:pt modelId="{D9D218A8-AEB8-46AC-ABC9-71748627F6D3}" type="sibTrans" cxnId="{B995F609-C364-48A0-B840-1B79848E08A4}">
      <dgm:prSet/>
      <dgm:spPr/>
      <dgm:t>
        <a:bodyPr/>
        <a:lstStyle/>
        <a:p>
          <a:endParaRPr lang="hu-HU"/>
        </a:p>
      </dgm:t>
    </dgm:pt>
    <dgm:pt modelId="{758D5DF6-DDF3-4822-8268-DC0EAB7198D9}">
      <dgm:prSet/>
      <dgm:spPr/>
      <dgm:t>
        <a:bodyPr/>
        <a:lstStyle/>
        <a:p>
          <a:r>
            <a:rPr lang="hu-HU" dirty="0" err="1"/>
            <a:t>Charged</a:t>
          </a:r>
          <a:r>
            <a:rPr lang="hu-HU" dirty="0"/>
            <a:t>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track</a:t>
          </a:r>
          <a:r>
            <a:rPr lang="hu-HU" dirty="0"/>
            <a:t> </a:t>
          </a:r>
          <a:r>
            <a:rPr lang="hu-HU" dirty="0" err="1"/>
            <a:t>reconstruction</a:t>
          </a:r>
          <a:endParaRPr lang="hu-HU" dirty="0"/>
        </a:p>
      </dgm:t>
    </dgm:pt>
    <dgm:pt modelId="{2EF964C6-2C0D-4A3A-B42F-163AA3D6DFD2}" type="parTrans" cxnId="{BF62403F-4527-450E-BE28-8C558F984B89}">
      <dgm:prSet/>
      <dgm:spPr/>
      <dgm:t>
        <a:bodyPr/>
        <a:lstStyle/>
        <a:p>
          <a:endParaRPr lang="hu-HU"/>
        </a:p>
      </dgm:t>
    </dgm:pt>
    <dgm:pt modelId="{80920CC6-B31F-4180-9B8D-5B9F7CABFDE9}" type="sibTrans" cxnId="{BF62403F-4527-450E-BE28-8C558F984B89}">
      <dgm:prSet/>
      <dgm:spPr/>
      <dgm:t>
        <a:bodyPr/>
        <a:lstStyle/>
        <a:p>
          <a:endParaRPr lang="hu-HU"/>
        </a:p>
      </dgm:t>
    </dgm:pt>
    <dgm:pt modelId="{4E2449F6-1CED-4C29-A2CE-F526C2043836}">
      <dgm:prSet/>
      <dgm:spPr/>
      <dgm:t>
        <a:bodyPr/>
        <a:lstStyle/>
        <a:p>
          <a:r>
            <a:rPr lang="hu-HU" dirty="0" err="1"/>
            <a:t>Medical</a:t>
          </a:r>
          <a:r>
            <a:rPr lang="hu-HU" dirty="0"/>
            <a:t> image </a:t>
          </a:r>
          <a:r>
            <a:rPr lang="hu-HU" dirty="0" err="1"/>
            <a:t>generation</a:t>
          </a:r>
          <a:endParaRPr lang="hu-HU" dirty="0"/>
        </a:p>
      </dgm:t>
    </dgm:pt>
    <dgm:pt modelId="{BE72D89C-79A9-4671-9877-B38D4B893335}" type="parTrans" cxnId="{4F9D633E-03C6-4706-A134-4C46CC3BD754}">
      <dgm:prSet/>
      <dgm:spPr/>
      <dgm:t>
        <a:bodyPr/>
        <a:lstStyle/>
        <a:p>
          <a:endParaRPr lang="hu-HU"/>
        </a:p>
      </dgm:t>
    </dgm:pt>
    <dgm:pt modelId="{48C9201D-BA49-44B1-A8EB-97E7CA3EC40F}" type="sibTrans" cxnId="{4F9D633E-03C6-4706-A134-4C46CC3BD754}">
      <dgm:prSet/>
      <dgm:spPr/>
      <dgm:t>
        <a:bodyPr/>
        <a:lstStyle/>
        <a:p>
          <a:endParaRPr lang="hu-HU"/>
        </a:p>
      </dgm:t>
    </dgm:pt>
    <dgm:pt modelId="{33BA9C25-57CD-4713-ADC8-B9182A3159F0}" type="pres">
      <dgm:prSet presAssocID="{A6F12ED1-DB44-4096-96DE-6C0C8316A97C}" presName="Name0" presStyleCnt="0">
        <dgm:presLayoutVars>
          <dgm:dir/>
          <dgm:animLvl val="lvl"/>
          <dgm:resizeHandles val="exact"/>
        </dgm:presLayoutVars>
      </dgm:prSet>
      <dgm:spPr/>
    </dgm:pt>
    <dgm:pt modelId="{25365CB7-1E16-4EB0-9978-A6B8AB52E1CD}" type="pres">
      <dgm:prSet presAssocID="{4E2449F6-1CED-4C29-A2CE-F526C2043836}" presName="boxAndChildren" presStyleCnt="0"/>
      <dgm:spPr/>
    </dgm:pt>
    <dgm:pt modelId="{29E9C306-2ABB-4413-93D7-61BB447D1469}" type="pres">
      <dgm:prSet presAssocID="{4E2449F6-1CED-4C29-A2CE-F526C2043836}" presName="parentTextBox" presStyleLbl="node1" presStyleIdx="0" presStyleCnt="4"/>
      <dgm:spPr/>
    </dgm:pt>
    <dgm:pt modelId="{9C1FF3C6-11F6-414B-805A-58EDD35CD62C}" type="pres">
      <dgm:prSet presAssocID="{80920CC6-B31F-4180-9B8D-5B9F7CABFDE9}" presName="sp" presStyleCnt="0"/>
      <dgm:spPr/>
    </dgm:pt>
    <dgm:pt modelId="{4C7D9BBD-CEC6-4A46-B5C5-BDD97643404E}" type="pres">
      <dgm:prSet presAssocID="{758D5DF6-DDF3-4822-8268-DC0EAB7198D9}" presName="arrowAndChildren" presStyleCnt="0"/>
      <dgm:spPr/>
    </dgm:pt>
    <dgm:pt modelId="{4D9DEBB2-11DA-4ED6-B159-EC7C5461EBF0}" type="pres">
      <dgm:prSet presAssocID="{758D5DF6-DDF3-4822-8268-DC0EAB7198D9}" presName="parentTextArrow" presStyleLbl="node1" presStyleIdx="1" presStyleCnt="4"/>
      <dgm:spPr/>
    </dgm:pt>
    <dgm:pt modelId="{087AC582-468D-4D19-90AD-B00A04884112}" type="pres">
      <dgm:prSet presAssocID="{D9D218A8-AEB8-46AC-ABC9-71748627F6D3}" presName="sp" presStyleCnt="0"/>
      <dgm:spPr/>
    </dgm:pt>
    <dgm:pt modelId="{7568AD94-00B1-428B-AA54-451D0570074F}" type="pres">
      <dgm:prSet presAssocID="{9A2BE67E-DE69-4A0D-B8AA-10F3DF459904}" presName="arrowAndChildren" presStyleCnt="0"/>
      <dgm:spPr/>
    </dgm:pt>
    <dgm:pt modelId="{A31A93F3-AC70-463D-8CAC-345B7E5428B1}" type="pres">
      <dgm:prSet presAssocID="{9A2BE67E-DE69-4A0D-B8AA-10F3DF459904}" presName="parentTextArrow" presStyleLbl="node1" presStyleIdx="2" presStyleCnt="4"/>
      <dgm:spPr/>
    </dgm:pt>
    <dgm:pt modelId="{E3F572C7-DBB7-4CF1-A4B0-0478C1A325AD}" type="pres">
      <dgm:prSet presAssocID="{5E946A67-5A93-4B58-BBA3-5F56F76BCB77}" presName="sp" presStyleCnt="0"/>
      <dgm:spPr/>
    </dgm:pt>
    <dgm:pt modelId="{6F3AE247-8847-4EE0-8703-C97EA298C743}" type="pres">
      <dgm:prSet presAssocID="{1849701D-886B-4364-86D0-E42A0F4F40BB}" presName="arrowAndChildren" presStyleCnt="0"/>
      <dgm:spPr/>
    </dgm:pt>
    <dgm:pt modelId="{D1146784-13AA-451A-A41A-95CAEAD81B30}" type="pres">
      <dgm:prSet presAssocID="{1849701D-886B-4364-86D0-E42A0F4F40BB}" presName="parentTextArrow" presStyleLbl="node1" presStyleIdx="3" presStyleCnt="4"/>
      <dgm:spPr/>
    </dgm:pt>
  </dgm:ptLst>
  <dgm:cxnLst>
    <dgm:cxn modelId="{B995F609-C364-48A0-B840-1B79848E08A4}" srcId="{A6F12ED1-DB44-4096-96DE-6C0C8316A97C}" destId="{9A2BE67E-DE69-4A0D-B8AA-10F3DF459904}" srcOrd="1" destOrd="0" parTransId="{5ED3588D-3F62-4205-AD36-0B6461BDC313}" sibTransId="{D9D218A8-AEB8-46AC-ABC9-71748627F6D3}"/>
    <dgm:cxn modelId="{3F6F1227-A1DC-4835-8647-1CED820C17A9}" type="presOf" srcId="{9A2BE67E-DE69-4A0D-B8AA-10F3DF459904}" destId="{A31A93F3-AC70-463D-8CAC-345B7E5428B1}" srcOrd="0" destOrd="0" presId="urn:microsoft.com/office/officeart/2005/8/layout/process4"/>
    <dgm:cxn modelId="{4F9D633E-03C6-4706-A134-4C46CC3BD754}" srcId="{A6F12ED1-DB44-4096-96DE-6C0C8316A97C}" destId="{4E2449F6-1CED-4C29-A2CE-F526C2043836}" srcOrd="3" destOrd="0" parTransId="{BE72D89C-79A9-4671-9877-B38D4B893335}" sibTransId="{48C9201D-BA49-44B1-A8EB-97E7CA3EC40F}"/>
    <dgm:cxn modelId="{BF62403F-4527-450E-BE28-8C558F984B89}" srcId="{A6F12ED1-DB44-4096-96DE-6C0C8316A97C}" destId="{758D5DF6-DDF3-4822-8268-DC0EAB7198D9}" srcOrd="2" destOrd="0" parTransId="{2EF964C6-2C0D-4A3A-B42F-163AA3D6DFD2}" sibTransId="{80920CC6-B31F-4180-9B8D-5B9F7CABFDE9}"/>
    <dgm:cxn modelId="{855D1644-B16F-406B-982A-FB3F4CC36994}" type="presOf" srcId="{4E2449F6-1CED-4C29-A2CE-F526C2043836}" destId="{29E9C306-2ABB-4413-93D7-61BB447D1469}" srcOrd="0" destOrd="0" presId="urn:microsoft.com/office/officeart/2005/8/layout/process4"/>
    <dgm:cxn modelId="{F47A3E6D-7F62-415B-AB43-BDAE17B2A1B0}" srcId="{A6F12ED1-DB44-4096-96DE-6C0C8316A97C}" destId="{1849701D-886B-4364-86D0-E42A0F4F40BB}" srcOrd="0" destOrd="0" parTransId="{8A83A51D-C449-415D-A81E-9A1B2ACA07A0}" sibTransId="{5E946A67-5A93-4B58-BBA3-5F56F76BCB77}"/>
    <dgm:cxn modelId="{2260D1CD-E5D9-4325-A2D8-D6F1D725DBF3}" type="presOf" srcId="{A6F12ED1-DB44-4096-96DE-6C0C8316A97C}" destId="{33BA9C25-57CD-4713-ADC8-B9182A3159F0}" srcOrd="0" destOrd="0" presId="urn:microsoft.com/office/officeart/2005/8/layout/process4"/>
    <dgm:cxn modelId="{9DCD85E5-0C2E-4712-9DCD-D8F62AD3FB31}" type="presOf" srcId="{758D5DF6-DDF3-4822-8268-DC0EAB7198D9}" destId="{4D9DEBB2-11DA-4ED6-B159-EC7C5461EBF0}" srcOrd="0" destOrd="0" presId="urn:microsoft.com/office/officeart/2005/8/layout/process4"/>
    <dgm:cxn modelId="{0FA2A7FB-66B0-41A7-A2E8-162647AE25E9}" type="presOf" srcId="{1849701D-886B-4364-86D0-E42A0F4F40BB}" destId="{D1146784-13AA-451A-A41A-95CAEAD81B30}" srcOrd="0" destOrd="0" presId="urn:microsoft.com/office/officeart/2005/8/layout/process4"/>
    <dgm:cxn modelId="{0A86912E-EA19-4F59-9299-E8A58400BF57}" type="presParOf" srcId="{33BA9C25-57CD-4713-ADC8-B9182A3159F0}" destId="{25365CB7-1E16-4EB0-9978-A6B8AB52E1CD}" srcOrd="0" destOrd="0" presId="urn:microsoft.com/office/officeart/2005/8/layout/process4"/>
    <dgm:cxn modelId="{74BBBC34-7233-48FE-8B97-690212F46480}" type="presParOf" srcId="{25365CB7-1E16-4EB0-9978-A6B8AB52E1CD}" destId="{29E9C306-2ABB-4413-93D7-61BB447D1469}" srcOrd="0" destOrd="0" presId="urn:microsoft.com/office/officeart/2005/8/layout/process4"/>
    <dgm:cxn modelId="{8FFACF82-47DA-4460-8608-0FA589E708A1}" type="presParOf" srcId="{33BA9C25-57CD-4713-ADC8-B9182A3159F0}" destId="{9C1FF3C6-11F6-414B-805A-58EDD35CD62C}" srcOrd="1" destOrd="0" presId="urn:microsoft.com/office/officeart/2005/8/layout/process4"/>
    <dgm:cxn modelId="{3F9A3401-8D4C-4166-8E2C-2B838FA7673E}" type="presParOf" srcId="{33BA9C25-57CD-4713-ADC8-B9182A3159F0}" destId="{4C7D9BBD-CEC6-4A46-B5C5-BDD97643404E}" srcOrd="2" destOrd="0" presId="urn:microsoft.com/office/officeart/2005/8/layout/process4"/>
    <dgm:cxn modelId="{A6B95C24-AA83-4E10-9DF3-8A3DC4801E2D}" type="presParOf" srcId="{4C7D9BBD-CEC6-4A46-B5C5-BDD97643404E}" destId="{4D9DEBB2-11DA-4ED6-B159-EC7C5461EBF0}" srcOrd="0" destOrd="0" presId="urn:microsoft.com/office/officeart/2005/8/layout/process4"/>
    <dgm:cxn modelId="{5B6E5CF7-3DB4-47B2-83CD-F2277F259DED}" type="presParOf" srcId="{33BA9C25-57CD-4713-ADC8-B9182A3159F0}" destId="{087AC582-468D-4D19-90AD-B00A04884112}" srcOrd="3" destOrd="0" presId="urn:microsoft.com/office/officeart/2005/8/layout/process4"/>
    <dgm:cxn modelId="{DAFBAC23-0119-4BCC-8079-BE7822601759}" type="presParOf" srcId="{33BA9C25-57CD-4713-ADC8-B9182A3159F0}" destId="{7568AD94-00B1-428B-AA54-451D0570074F}" srcOrd="4" destOrd="0" presId="urn:microsoft.com/office/officeart/2005/8/layout/process4"/>
    <dgm:cxn modelId="{2C25D494-73CD-4BC6-8D06-29D11949CA02}" type="presParOf" srcId="{7568AD94-00B1-428B-AA54-451D0570074F}" destId="{A31A93F3-AC70-463D-8CAC-345B7E5428B1}" srcOrd="0" destOrd="0" presId="urn:microsoft.com/office/officeart/2005/8/layout/process4"/>
    <dgm:cxn modelId="{C350C684-6CEC-4005-B118-E7910FA04160}" type="presParOf" srcId="{33BA9C25-57CD-4713-ADC8-B9182A3159F0}" destId="{E3F572C7-DBB7-4CF1-A4B0-0478C1A325AD}" srcOrd="5" destOrd="0" presId="urn:microsoft.com/office/officeart/2005/8/layout/process4"/>
    <dgm:cxn modelId="{2CD343E2-463F-4DFD-8FD8-04499FFCC87E}" type="presParOf" srcId="{33BA9C25-57CD-4713-ADC8-B9182A3159F0}" destId="{6F3AE247-8847-4EE0-8703-C97EA298C743}" srcOrd="6" destOrd="0" presId="urn:microsoft.com/office/officeart/2005/8/layout/process4"/>
    <dgm:cxn modelId="{DC0843B4-D813-41CA-B924-895E6B90B26D}" type="presParOf" srcId="{6F3AE247-8847-4EE0-8703-C97EA298C743}" destId="{D1146784-13AA-451A-A41A-95CAEAD81B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12ED1-DB44-4096-96DE-6C0C8316A97C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1849701D-886B-4364-86D0-E42A0F4F40BB}">
      <dgm:prSet/>
      <dgm:spPr/>
      <dgm:t>
        <a:bodyPr/>
        <a:lstStyle/>
        <a:p>
          <a:r>
            <a:rPr lang="hu-HU" dirty="0" err="1"/>
            <a:t>Beam</a:t>
          </a:r>
          <a:r>
            <a:rPr lang="hu-HU" dirty="0"/>
            <a:t> in </a:t>
          </a:r>
          <a:r>
            <a:rPr lang="hu-HU" dirty="0" err="1"/>
            <a:t>high</a:t>
          </a:r>
          <a:r>
            <a:rPr lang="hu-HU" dirty="0"/>
            <a:t> </a:t>
          </a:r>
          <a:r>
            <a:rPr lang="hu-HU" dirty="0" err="1"/>
            <a:t>energy</a:t>
          </a:r>
          <a:r>
            <a:rPr lang="hu-HU" dirty="0"/>
            <a:t> </a:t>
          </a:r>
          <a:r>
            <a:rPr lang="hu-HU" dirty="0" err="1"/>
            <a:t>protons</a:t>
          </a:r>
          <a:endParaRPr lang="hu-HU" dirty="0"/>
        </a:p>
      </dgm:t>
    </dgm:pt>
    <dgm:pt modelId="{8A83A51D-C449-415D-A81E-9A1B2ACA07A0}" type="parTrans" cxnId="{F47A3E6D-7F62-415B-AB43-BDAE17B2A1B0}">
      <dgm:prSet/>
      <dgm:spPr/>
      <dgm:t>
        <a:bodyPr/>
        <a:lstStyle/>
        <a:p>
          <a:endParaRPr lang="hu-HU"/>
        </a:p>
      </dgm:t>
    </dgm:pt>
    <dgm:pt modelId="{5E946A67-5A93-4B58-BBA3-5F56F76BCB77}" type="sibTrans" cxnId="{F47A3E6D-7F62-415B-AB43-BDAE17B2A1B0}">
      <dgm:prSet/>
      <dgm:spPr/>
      <dgm:t>
        <a:bodyPr/>
        <a:lstStyle/>
        <a:p>
          <a:endParaRPr lang="hu-HU"/>
        </a:p>
      </dgm:t>
    </dgm:pt>
    <dgm:pt modelId="{9A2BE67E-DE69-4A0D-B8AA-10F3DF459904}">
      <dgm:prSet/>
      <dgm:spPr/>
      <dgm:t>
        <a:bodyPr/>
        <a:lstStyle/>
        <a:p>
          <a:r>
            <a:rPr lang="hu-HU" dirty="0" err="1"/>
            <a:t>Detecting</a:t>
          </a:r>
          <a:r>
            <a:rPr lang="hu-HU" dirty="0"/>
            <a:t>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hits</a:t>
          </a:r>
          <a:r>
            <a:rPr lang="hu-HU" dirty="0"/>
            <a:t> in </a:t>
          </a:r>
          <a:r>
            <a:rPr lang="hu-HU" dirty="0" err="1"/>
            <a:t>detector</a:t>
          </a:r>
          <a:r>
            <a:rPr lang="hu-HU" dirty="0"/>
            <a:t> </a:t>
          </a:r>
          <a:r>
            <a:rPr lang="hu-HU" dirty="0" err="1"/>
            <a:t>system</a:t>
          </a:r>
          <a:endParaRPr lang="hu-HU" dirty="0"/>
        </a:p>
      </dgm:t>
    </dgm:pt>
    <dgm:pt modelId="{5ED3588D-3F62-4205-AD36-0B6461BDC313}" type="parTrans" cxnId="{B995F609-C364-48A0-B840-1B79848E08A4}">
      <dgm:prSet/>
      <dgm:spPr/>
      <dgm:t>
        <a:bodyPr/>
        <a:lstStyle/>
        <a:p>
          <a:endParaRPr lang="hu-HU"/>
        </a:p>
      </dgm:t>
    </dgm:pt>
    <dgm:pt modelId="{D9D218A8-AEB8-46AC-ABC9-71748627F6D3}" type="sibTrans" cxnId="{B995F609-C364-48A0-B840-1B79848E08A4}">
      <dgm:prSet/>
      <dgm:spPr/>
      <dgm:t>
        <a:bodyPr/>
        <a:lstStyle/>
        <a:p>
          <a:endParaRPr lang="hu-HU"/>
        </a:p>
      </dgm:t>
    </dgm:pt>
    <dgm:pt modelId="{758D5DF6-DDF3-4822-8268-DC0EAB7198D9}">
      <dgm:prSet/>
      <dgm:spPr/>
      <dgm:t>
        <a:bodyPr/>
        <a:lstStyle/>
        <a:p>
          <a:r>
            <a:rPr lang="hu-HU" dirty="0" err="1"/>
            <a:t>Charged</a:t>
          </a:r>
          <a:r>
            <a:rPr lang="hu-HU" dirty="0"/>
            <a:t>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track</a:t>
          </a:r>
          <a:r>
            <a:rPr lang="hu-HU" dirty="0"/>
            <a:t> </a:t>
          </a:r>
          <a:r>
            <a:rPr lang="hu-HU" dirty="0" err="1"/>
            <a:t>reconstruction</a:t>
          </a:r>
          <a:endParaRPr lang="hu-HU" dirty="0"/>
        </a:p>
      </dgm:t>
    </dgm:pt>
    <dgm:pt modelId="{2EF964C6-2C0D-4A3A-B42F-163AA3D6DFD2}" type="parTrans" cxnId="{BF62403F-4527-450E-BE28-8C558F984B89}">
      <dgm:prSet/>
      <dgm:spPr/>
      <dgm:t>
        <a:bodyPr/>
        <a:lstStyle/>
        <a:p>
          <a:endParaRPr lang="hu-HU"/>
        </a:p>
      </dgm:t>
    </dgm:pt>
    <dgm:pt modelId="{80920CC6-B31F-4180-9B8D-5B9F7CABFDE9}" type="sibTrans" cxnId="{BF62403F-4527-450E-BE28-8C558F984B89}">
      <dgm:prSet/>
      <dgm:spPr/>
      <dgm:t>
        <a:bodyPr/>
        <a:lstStyle/>
        <a:p>
          <a:endParaRPr lang="hu-HU"/>
        </a:p>
      </dgm:t>
    </dgm:pt>
    <dgm:pt modelId="{4E2449F6-1CED-4C29-A2CE-F526C2043836}">
      <dgm:prSet/>
      <dgm:spPr/>
      <dgm:t>
        <a:bodyPr/>
        <a:lstStyle/>
        <a:p>
          <a:r>
            <a:rPr lang="hu-HU" dirty="0" err="1"/>
            <a:t>Medical</a:t>
          </a:r>
          <a:r>
            <a:rPr lang="hu-HU" dirty="0"/>
            <a:t> image </a:t>
          </a:r>
          <a:r>
            <a:rPr lang="hu-HU" dirty="0" err="1"/>
            <a:t>generation</a:t>
          </a:r>
          <a:endParaRPr lang="hu-HU" dirty="0"/>
        </a:p>
      </dgm:t>
    </dgm:pt>
    <dgm:pt modelId="{BE72D89C-79A9-4671-9877-B38D4B893335}" type="parTrans" cxnId="{4F9D633E-03C6-4706-A134-4C46CC3BD754}">
      <dgm:prSet/>
      <dgm:spPr/>
      <dgm:t>
        <a:bodyPr/>
        <a:lstStyle/>
        <a:p>
          <a:endParaRPr lang="hu-HU"/>
        </a:p>
      </dgm:t>
    </dgm:pt>
    <dgm:pt modelId="{48C9201D-BA49-44B1-A8EB-97E7CA3EC40F}" type="sibTrans" cxnId="{4F9D633E-03C6-4706-A134-4C46CC3BD754}">
      <dgm:prSet/>
      <dgm:spPr/>
      <dgm:t>
        <a:bodyPr/>
        <a:lstStyle/>
        <a:p>
          <a:endParaRPr lang="hu-HU"/>
        </a:p>
      </dgm:t>
    </dgm:pt>
    <dgm:pt modelId="{33BA9C25-57CD-4713-ADC8-B9182A3159F0}" type="pres">
      <dgm:prSet presAssocID="{A6F12ED1-DB44-4096-96DE-6C0C8316A97C}" presName="Name0" presStyleCnt="0">
        <dgm:presLayoutVars>
          <dgm:dir/>
          <dgm:animLvl val="lvl"/>
          <dgm:resizeHandles val="exact"/>
        </dgm:presLayoutVars>
      </dgm:prSet>
      <dgm:spPr/>
    </dgm:pt>
    <dgm:pt modelId="{25365CB7-1E16-4EB0-9978-A6B8AB52E1CD}" type="pres">
      <dgm:prSet presAssocID="{4E2449F6-1CED-4C29-A2CE-F526C2043836}" presName="boxAndChildren" presStyleCnt="0"/>
      <dgm:spPr/>
    </dgm:pt>
    <dgm:pt modelId="{29E9C306-2ABB-4413-93D7-61BB447D1469}" type="pres">
      <dgm:prSet presAssocID="{4E2449F6-1CED-4C29-A2CE-F526C2043836}" presName="parentTextBox" presStyleLbl="node1" presStyleIdx="0" presStyleCnt="4"/>
      <dgm:spPr/>
    </dgm:pt>
    <dgm:pt modelId="{9C1FF3C6-11F6-414B-805A-58EDD35CD62C}" type="pres">
      <dgm:prSet presAssocID="{80920CC6-B31F-4180-9B8D-5B9F7CABFDE9}" presName="sp" presStyleCnt="0"/>
      <dgm:spPr/>
    </dgm:pt>
    <dgm:pt modelId="{4C7D9BBD-CEC6-4A46-B5C5-BDD97643404E}" type="pres">
      <dgm:prSet presAssocID="{758D5DF6-DDF3-4822-8268-DC0EAB7198D9}" presName="arrowAndChildren" presStyleCnt="0"/>
      <dgm:spPr/>
    </dgm:pt>
    <dgm:pt modelId="{4D9DEBB2-11DA-4ED6-B159-EC7C5461EBF0}" type="pres">
      <dgm:prSet presAssocID="{758D5DF6-DDF3-4822-8268-DC0EAB7198D9}" presName="parentTextArrow" presStyleLbl="node1" presStyleIdx="1" presStyleCnt="4"/>
      <dgm:spPr/>
    </dgm:pt>
    <dgm:pt modelId="{087AC582-468D-4D19-90AD-B00A04884112}" type="pres">
      <dgm:prSet presAssocID="{D9D218A8-AEB8-46AC-ABC9-71748627F6D3}" presName="sp" presStyleCnt="0"/>
      <dgm:spPr/>
    </dgm:pt>
    <dgm:pt modelId="{7568AD94-00B1-428B-AA54-451D0570074F}" type="pres">
      <dgm:prSet presAssocID="{9A2BE67E-DE69-4A0D-B8AA-10F3DF459904}" presName="arrowAndChildren" presStyleCnt="0"/>
      <dgm:spPr/>
    </dgm:pt>
    <dgm:pt modelId="{A31A93F3-AC70-463D-8CAC-345B7E5428B1}" type="pres">
      <dgm:prSet presAssocID="{9A2BE67E-DE69-4A0D-B8AA-10F3DF459904}" presName="parentTextArrow" presStyleLbl="node1" presStyleIdx="2" presStyleCnt="4"/>
      <dgm:spPr/>
    </dgm:pt>
    <dgm:pt modelId="{E3F572C7-DBB7-4CF1-A4B0-0478C1A325AD}" type="pres">
      <dgm:prSet presAssocID="{5E946A67-5A93-4B58-BBA3-5F56F76BCB77}" presName="sp" presStyleCnt="0"/>
      <dgm:spPr/>
    </dgm:pt>
    <dgm:pt modelId="{6F3AE247-8847-4EE0-8703-C97EA298C743}" type="pres">
      <dgm:prSet presAssocID="{1849701D-886B-4364-86D0-E42A0F4F40BB}" presName="arrowAndChildren" presStyleCnt="0"/>
      <dgm:spPr/>
    </dgm:pt>
    <dgm:pt modelId="{D1146784-13AA-451A-A41A-95CAEAD81B30}" type="pres">
      <dgm:prSet presAssocID="{1849701D-886B-4364-86D0-E42A0F4F40BB}" presName="parentTextArrow" presStyleLbl="node1" presStyleIdx="3" presStyleCnt="4"/>
      <dgm:spPr/>
    </dgm:pt>
  </dgm:ptLst>
  <dgm:cxnLst>
    <dgm:cxn modelId="{B995F609-C364-48A0-B840-1B79848E08A4}" srcId="{A6F12ED1-DB44-4096-96DE-6C0C8316A97C}" destId="{9A2BE67E-DE69-4A0D-B8AA-10F3DF459904}" srcOrd="1" destOrd="0" parTransId="{5ED3588D-3F62-4205-AD36-0B6461BDC313}" sibTransId="{D9D218A8-AEB8-46AC-ABC9-71748627F6D3}"/>
    <dgm:cxn modelId="{3F6F1227-A1DC-4835-8647-1CED820C17A9}" type="presOf" srcId="{9A2BE67E-DE69-4A0D-B8AA-10F3DF459904}" destId="{A31A93F3-AC70-463D-8CAC-345B7E5428B1}" srcOrd="0" destOrd="0" presId="urn:microsoft.com/office/officeart/2005/8/layout/process4"/>
    <dgm:cxn modelId="{4F9D633E-03C6-4706-A134-4C46CC3BD754}" srcId="{A6F12ED1-DB44-4096-96DE-6C0C8316A97C}" destId="{4E2449F6-1CED-4C29-A2CE-F526C2043836}" srcOrd="3" destOrd="0" parTransId="{BE72D89C-79A9-4671-9877-B38D4B893335}" sibTransId="{48C9201D-BA49-44B1-A8EB-97E7CA3EC40F}"/>
    <dgm:cxn modelId="{BF62403F-4527-450E-BE28-8C558F984B89}" srcId="{A6F12ED1-DB44-4096-96DE-6C0C8316A97C}" destId="{758D5DF6-DDF3-4822-8268-DC0EAB7198D9}" srcOrd="2" destOrd="0" parTransId="{2EF964C6-2C0D-4A3A-B42F-163AA3D6DFD2}" sibTransId="{80920CC6-B31F-4180-9B8D-5B9F7CABFDE9}"/>
    <dgm:cxn modelId="{855D1644-B16F-406B-982A-FB3F4CC36994}" type="presOf" srcId="{4E2449F6-1CED-4C29-A2CE-F526C2043836}" destId="{29E9C306-2ABB-4413-93D7-61BB447D1469}" srcOrd="0" destOrd="0" presId="urn:microsoft.com/office/officeart/2005/8/layout/process4"/>
    <dgm:cxn modelId="{F47A3E6D-7F62-415B-AB43-BDAE17B2A1B0}" srcId="{A6F12ED1-DB44-4096-96DE-6C0C8316A97C}" destId="{1849701D-886B-4364-86D0-E42A0F4F40BB}" srcOrd="0" destOrd="0" parTransId="{8A83A51D-C449-415D-A81E-9A1B2ACA07A0}" sibTransId="{5E946A67-5A93-4B58-BBA3-5F56F76BCB77}"/>
    <dgm:cxn modelId="{2260D1CD-E5D9-4325-A2D8-D6F1D725DBF3}" type="presOf" srcId="{A6F12ED1-DB44-4096-96DE-6C0C8316A97C}" destId="{33BA9C25-57CD-4713-ADC8-B9182A3159F0}" srcOrd="0" destOrd="0" presId="urn:microsoft.com/office/officeart/2005/8/layout/process4"/>
    <dgm:cxn modelId="{9DCD85E5-0C2E-4712-9DCD-D8F62AD3FB31}" type="presOf" srcId="{758D5DF6-DDF3-4822-8268-DC0EAB7198D9}" destId="{4D9DEBB2-11DA-4ED6-B159-EC7C5461EBF0}" srcOrd="0" destOrd="0" presId="urn:microsoft.com/office/officeart/2005/8/layout/process4"/>
    <dgm:cxn modelId="{0FA2A7FB-66B0-41A7-A2E8-162647AE25E9}" type="presOf" srcId="{1849701D-886B-4364-86D0-E42A0F4F40BB}" destId="{D1146784-13AA-451A-A41A-95CAEAD81B30}" srcOrd="0" destOrd="0" presId="urn:microsoft.com/office/officeart/2005/8/layout/process4"/>
    <dgm:cxn modelId="{0A86912E-EA19-4F59-9299-E8A58400BF57}" type="presParOf" srcId="{33BA9C25-57CD-4713-ADC8-B9182A3159F0}" destId="{25365CB7-1E16-4EB0-9978-A6B8AB52E1CD}" srcOrd="0" destOrd="0" presId="urn:microsoft.com/office/officeart/2005/8/layout/process4"/>
    <dgm:cxn modelId="{74BBBC34-7233-48FE-8B97-690212F46480}" type="presParOf" srcId="{25365CB7-1E16-4EB0-9978-A6B8AB52E1CD}" destId="{29E9C306-2ABB-4413-93D7-61BB447D1469}" srcOrd="0" destOrd="0" presId="urn:microsoft.com/office/officeart/2005/8/layout/process4"/>
    <dgm:cxn modelId="{8FFACF82-47DA-4460-8608-0FA589E708A1}" type="presParOf" srcId="{33BA9C25-57CD-4713-ADC8-B9182A3159F0}" destId="{9C1FF3C6-11F6-414B-805A-58EDD35CD62C}" srcOrd="1" destOrd="0" presId="urn:microsoft.com/office/officeart/2005/8/layout/process4"/>
    <dgm:cxn modelId="{3F9A3401-8D4C-4166-8E2C-2B838FA7673E}" type="presParOf" srcId="{33BA9C25-57CD-4713-ADC8-B9182A3159F0}" destId="{4C7D9BBD-CEC6-4A46-B5C5-BDD97643404E}" srcOrd="2" destOrd="0" presId="urn:microsoft.com/office/officeart/2005/8/layout/process4"/>
    <dgm:cxn modelId="{A6B95C24-AA83-4E10-9DF3-8A3DC4801E2D}" type="presParOf" srcId="{4C7D9BBD-CEC6-4A46-B5C5-BDD97643404E}" destId="{4D9DEBB2-11DA-4ED6-B159-EC7C5461EBF0}" srcOrd="0" destOrd="0" presId="urn:microsoft.com/office/officeart/2005/8/layout/process4"/>
    <dgm:cxn modelId="{5B6E5CF7-3DB4-47B2-83CD-F2277F259DED}" type="presParOf" srcId="{33BA9C25-57CD-4713-ADC8-B9182A3159F0}" destId="{087AC582-468D-4D19-90AD-B00A04884112}" srcOrd="3" destOrd="0" presId="urn:microsoft.com/office/officeart/2005/8/layout/process4"/>
    <dgm:cxn modelId="{DAFBAC23-0119-4BCC-8079-BE7822601759}" type="presParOf" srcId="{33BA9C25-57CD-4713-ADC8-B9182A3159F0}" destId="{7568AD94-00B1-428B-AA54-451D0570074F}" srcOrd="4" destOrd="0" presId="urn:microsoft.com/office/officeart/2005/8/layout/process4"/>
    <dgm:cxn modelId="{2C25D494-73CD-4BC6-8D06-29D11949CA02}" type="presParOf" srcId="{7568AD94-00B1-428B-AA54-451D0570074F}" destId="{A31A93F3-AC70-463D-8CAC-345B7E5428B1}" srcOrd="0" destOrd="0" presId="urn:microsoft.com/office/officeart/2005/8/layout/process4"/>
    <dgm:cxn modelId="{C350C684-6CEC-4005-B118-E7910FA04160}" type="presParOf" srcId="{33BA9C25-57CD-4713-ADC8-B9182A3159F0}" destId="{E3F572C7-DBB7-4CF1-A4B0-0478C1A325AD}" srcOrd="5" destOrd="0" presId="urn:microsoft.com/office/officeart/2005/8/layout/process4"/>
    <dgm:cxn modelId="{2CD343E2-463F-4DFD-8FD8-04499FFCC87E}" type="presParOf" srcId="{33BA9C25-57CD-4713-ADC8-B9182A3159F0}" destId="{6F3AE247-8847-4EE0-8703-C97EA298C743}" srcOrd="6" destOrd="0" presId="urn:microsoft.com/office/officeart/2005/8/layout/process4"/>
    <dgm:cxn modelId="{DC0843B4-D813-41CA-B924-895E6B90B26D}" type="presParOf" srcId="{6F3AE247-8847-4EE0-8703-C97EA298C743}" destId="{D1146784-13AA-451A-A41A-95CAEAD81B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12ED1-DB44-4096-96DE-6C0C8316A97C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1849701D-886B-4364-86D0-E42A0F4F40BB}">
      <dgm:prSet/>
      <dgm:spPr/>
      <dgm:t>
        <a:bodyPr/>
        <a:lstStyle/>
        <a:p>
          <a:r>
            <a:rPr lang="hu-HU" dirty="0" err="1"/>
            <a:t>Beam</a:t>
          </a:r>
          <a:r>
            <a:rPr lang="hu-HU" dirty="0"/>
            <a:t> in </a:t>
          </a:r>
          <a:r>
            <a:rPr lang="hu-HU" dirty="0" err="1"/>
            <a:t>high</a:t>
          </a:r>
          <a:r>
            <a:rPr lang="hu-HU" dirty="0"/>
            <a:t> </a:t>
          </a:r>
          <a:r>
            <a:rPr lang="hu-HU" dirty="0" err="1"/>
            <a:t>energy</a:t>
          </a:r>
          <a:r>
            <a:rPr lang="hu-HU" dirty="0"/>
            <a:t> </a:t>
          </a:r>
          <a:r>
            <a:rPr lang="hu-HU" dirty="0" err="1"/>
            <a:t>protons</a:t>
          </a:r>
          <a:endParaRPr lang="hu-HU" dirty="0"/>
        </a:p>
      </dgm:t>
    </dgm:pt>
    <dgm:pt modelId="{8A83A51D-C449-415D-A81E-9A1B2ACA07A0}" type="parTrans" cxnId="{F47A3E6D-7F62-415B-AB43-BDAE17B2A1B0}">
      <dgm:prSet/>
      <dgm:spPr/>
      <dgm:t>
        <a:bodyPr/>
        <a:lstStyle/>
        <a:p>
          <a:endParaRPr lang="hu-HU"/>
        </a:p>
      </dgm:t>
    </dgm:pt>
    <dgm:pt modelId="{5E946A67-5A93-4B58-BBA3-5F56F76BCB77}" type="sibTrans" cxnId="{F47A3E6D-7F62-415B-AB43-BDAE17B2A1B0}">
      <dgm:prSet/>
      <dgm:spPr/>
      <dgm:t>
        <a:bodyPr/>
        <a:lstStyle/>
        <a:p>
          <a:endParaRPr lang="hu-HU"/>
        </a:p>
      </dgm:t>
    </dgm:pt>
    <dgm:pt modelId="{9A2BE67E-DE69-4A0D-B8AA-10F3DF459904}">
      <dgm:prSet/>
      <dgm:spPr/>
      <dgm:t>
        <a:bodyPr/>
        <a:lstStyle/>
        <a:p>
          <a:r>
            <a:rPr lang="hu-HU" dirty="0" err="1"/>
            <a:t>Detecting</a:t>
          </a:r>
          <a:r>
            <a:rPr lang="hu-HU" dirty="0"/>
            <a:t>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hits</a:t>
          </a:r>
          <a:r>
            <a:rPr lang="hu-HU" dirty="0"/>
            <a:t> in </a:t>
          </a:r>
          <a:r>
            <a:rPr lang="hu-HU" dirty="0" err="1"/>
            <a:t>detector</a:t>
          </a:r>
          <a:r>
            <a:rPr lang="hu-HU" dirty="0"/>
            <a:t> </a:t>
          </a:r>
          <a:r>
            <a:rPr lang="hu-HU" dirty="0" err="1"/>
            <a:t>system</a:t>
          </a:r>
          <a:endParaRPr lang="hu-HU" dirty="0"/>
        </a:p>
      </dgm:t>
    </dgm:pt>
    <dgm:pt modelId="{5ED3588D-3F62-4205-AD36-0B6461BDC313}" type="parTrans" cxnId="{B995F609-C364-48A0-B840-1B79848E08A4}">
      <dgm:prSet/>
      <dgm:spPr/>
      <dgm:t>
        <a:bodyPr/>
        <a:lstStyle/>
        <a:p>
          <a:endParaRPr lang="hu-HU"/>
        </a:p>
      </dgm:t>
    </dgm:pt>
    <dgm:pt modelId="{D9D218A8-AEB8-46AC-ABC9-71748627F6D3}" type="sibTrans" cxnId="{B995F609-C364-48A0-B840-1B79848E08A4}">
      <dgm:prSet/>
      <dgm:spPr/>
      <dgm:t>
        <a:bodyPr/>
        <a:lstStyle/>
        <a:p>
          <a:endParaRPr lang="hu-HU"/>
        </a:p>
      </dgm:t>
    </dgm:pt>
    <dgm:pt modelId="{758D5DF6-DDF3-4822-8268-DC0EAB7198D9}">
      <dgm:prSet/>
      <dgm:spPr/>
      <dgm:t>
        <a:bodyPr/>
        <a:lstStyle/>
        <a:p>
          <a:r>
            <a:rPr lang="hu-HU" dirty="0" err="1"/>
            <a:t>Charged</a:t>
          </a:r>
          <a:r>
            <a:rPr lang="hu-HU" dirty="0"/>
            <a:t>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track</a:t>
          </a:r>
          <a:r>
            <a:rPr lang="hu-HU" dirty="0"/>
            <a:t> </a:t>
          </a:r>
          <a:r>
            <a:rPr lang="hu-HU" dirty="0" err="1"/>
            <a:t>reconstruction</a:t>
          </a:r>
          <a:endParaRPr lang="hu-HU" dirty="0"/>
        </a:p>
      </dgm:t>
    </dgm:pt>
    <dgm:pt modelId="{2EF964C6-2C0D-4A3A-B42F-163AA3D6DFD2}" type="parTrans" cxnId="{BF62403F-4527-450E-BE28-8C558F984B89}">
      <dgm:prSet/>
      <dgm:spPr/>
      <dgm:t>
        <a:bodyPr/>
        <a:lstStyle/>
        <a:p>
          <a:endParaRPr lang="hu-HU"/>
        </a:p>
      </dgm:t>
    </dgm:pt>
    <dgm:pt modelId="{80920CC6-B31F-4180-9B8D-5B9F7CABFDE9}" type="sibTrans" cxnId="{BF62403F-4527-450E-BE28-8C558F984B89}">
      <dgm:prSet/>
      <dgm:spPr/>
      <dgm:t>
        <a:bodyPr/>
        <a:lstStyle/>
        <a:p>
          <a:endParaRPr lang="hu-HU"/>
        </a:p>
      </dgm:t>
    </dgm:pt>
    <dgm:pt modelId="{4E2449F6-1CED-4C29-A2CE-F526C2043836}">
      <dgm:prSet/>
      <dgm:spPr/>
      <dgm:t>
        <a:bodyPr/>
        <a:lstStyle/>
        <a:p>
          <a:r>
            <a:rPr lang="hu-HU" dirty="0" err="1"/>
            <a:t>Medical</a:t>
          </a:r>
          <a:r>
            <a:rPr lang="hu-HU" dirty="0"/>
            <a:t> image </a:t>
          </a:r>
          <a:r>
            <a:rPr lang="hu-HU" dirty="0" err="1"/>
            <a:t>generation</a:t>
          </a:r>
          <a:endParaRPr lang="hu-HU" dirty="0"/>
        </a:p>
      </dgm:t>
    </dgm:pt>
    <dgm:pt modelId="{BE72D89C-79A9-4671-9877-B38D4B893335}" type="parTrans" cxnId="{4F9D633E-03C6-4706-A134-4C46CC3BD754}">
      <dgm:prSet/>
      <dgm:spPr/>
      <dgm:t>
        <a:bodyPr/>
        <a:lstStyle/>
        <a:p>
          <a:endParaRPr lang="hu-HU"/>
        </a:p>
      </dgm:t>
    </dgm:pt>
    <dgm:pt modelId="{48C9201D-BA49-44B1-A8EB-97E7CA3EC40F}" type="sibTrans" cxnId="{4F9D633E-03C6-4706-A134-4C46CC3BD754}">
      <dgm:prSet/>
      <dgm:spPr/>
      <dgm:t>
        <a:bodyPr/>
        <a:lstStyle/>
        <a:p>
          <a:endParaRPr lang="hu-HU"/>
        </a:p>
      </dgm:t>
    </dgm:pt>
    <dgm:pt modelId="{33BA9C25-57CD-4713-ADC8-B9182A3159F0}" type="pres">
      <dgm:prSet presAssocID="{A6F12ED1-DB44-4096-96DE-6C0C8316A97C}" presName="Name0" presStyleCnt="0">
        <dgm:presLayoutVars>
          <dgm:dir/>
          <dgm:animLvl val="lvl"/>
          <dgm:resizeHandles val="exact"/>
        </dgm:presLayoutVars>
      </dgm:prSet>
      <dgm:spPr/>
    </dgm:pt>
    <dgm:pt modelId="{25365CB7-1E16-4EB0-9978-A6B8AB52E1CD}" type="pres">
      <dgm:prSet presAssocID="{4E2449F6-1CED-4C29-A2CE-F526C2043836}" presName="boxAndChildren" presStyleCnt="0"/>
      <dgm:spPr/>
    </dgm:pt>
    <dgm:pt modelId="{29E9C306-2ABB-4413-93D7-61BB447D1469}" type="pres">
      <dgm:prSet presAssocID="{4E2449F6-1CED-4C29-A2CE-F526C2043836}" presName="parentTextBox" presStyleLbl="node1" presStyleIdx="0" presStyleCnt="4"/>
      <dgm:spPr/>
    </dgm:pt>
    <dgm:pt modelId="{9C1FF3C6-11F6-414B-805A-58EDD35CD62C}" type="pres">
      <dgm:prSet presAssocID="{80920CC6-B31F-4180-9B8D-5B9F7CABFDE9}" presName="sp" presStyleCnt="0"/>
      <dgm:spPr/>
    </dgm:pt>
    <dgm:pt modelId="{4C7D9BBD-CEC6-4A46-B5C5-BDD97643404E}" type="pres">
      <dgm:prSet presAssocID="{758D5DF6-DDF3-4822-8268-DC0EAB7198D9}" presName="arrowAndChildren" presStyleCnt="0"/>
      <dgm:spPr/>
    </dgm:pt>
    <dgm:pt modelId="{4D9DEBB2-11DA-4ED6-B159-EC7C5461EBF0}" type="pres">
      <dgm:prSet presAssocID="{758D5DF6-DDF3-4822-8268-DC0EAB7198D9}" presName="parentTextArrow" presStyleLbl="node1" presStyleIdx="1" presStyleCnt="4"/>
      <dgm:spPr/>
    </dgm:pt>
    <dgm:pt modelId="{087AC582-468D-4D19-90AD-B00A04884112}" type="pres">
      <dgm:prSet presAssocID="{D9D218A8-AEB8-46AC-ABC9-71748627F6D3}" presName="sp" presStyleCnt="0"/>
      <dgm:spPr/>
    </dgm:pt>
    <dgm:pt modelId="{7568AD94-00B1-428B-AA54-451D0570074F}" type="pres">
      <dgm:prSet presAssocID="{9A2BE67E-DE69-4A0D-B8AA-10F3DF459904}" presName="arrowAndChildren" presStyleCnt="0"/>
      <dgm:spPr/>
    </dgm:pt>
    <dgm:pt modelId="{A31A93F3-AC70-463D-8CAC-345B7E5428B1}" type="pres">
      <dgm:prSet presAssocID="{9A2BE67E-DE69-4A0D-B8AA-10F3DF459904}" presName="parentTextArrow" presStyleLbl="node1" presStyleIdx="2" presStyleCnt="4"/>
      <dgm:spPr/>
    </dgm:pt>
    <dgm:pt modelId="{E3F572C7-DBB7-4CF1-A4B0-0478C1A325AD}" type="pres">
      <dgm:prSet presAssocID="{5E946A67-5A93-4B58-BBA3-5F56F76BCB77}" presName="sp" presStyleCnt="0"/>
      <dgm:spPr/>
    </dgm:pt>
    <dgm:pt modelId="{6F3AE247-8847-4EE0-8703-C97EA298C743}" type="pres">
      <dgm:prSet presAssocID="{1849701D-886B-4364-86D0-E42A0F4F40BB}" presName="arrowAndChildren" presStyleCnt="0"/>
      <dgm:spPr/>
    </dgm:pt>
    <dgm:pt modelId="{D1146784-13AA-451A-A41A-95CAEAD81B30}" type="pres">
      <dgm:prSet presAssocID="{1849701D-886B-4364-86D0-E42A0F4F40BB}" presName="parentTextArrow" presStyleLbl="node1" presStyleIdx="3" presStyleCnt="4"/>
      <dgm:spPr/>
    </dgm:pt>
  </dgm:ptLst>
  <dgm:cxnLst>
    <dgm:cxn modelId="{B995F609-C364-48A0-B840-1B79848E08A4}" srcId="{A6F12ED1-DB44-4096-96DE-6C0C8316A97C}" destId="{9A2BE67E-DE69-4A0D-B8AA-10F3DF459904}" srcOrd="1" destOrd="0" parTransId="{5ED3588D-3F62-4205-AD36-0B6461BDC313}" sibTransId="{D9D218A8-AEB8-46AC-ABC9-71748627F6D3}"/>
    <dgm:cxn modelId="{3F6F1227-A1DC-4835-8647-1CED820C17A9}" type="presOf" srcId="{9A2BE67E-DE69-4A0D-B8AA-10F3DF459904}" destId="{A31A93F3-AC70-463D-8CAC-345B7E5428B1}" srcOrd="0" destOrd="0" presId="urn:microsoft.com/office/officeart/2005/8/layout/process4"/>
    <dgm:cxn modelId="{4F9D633E-03C6-4706-A134-4C46CC3BD754}" srcId="{A6F12ED1-DB44-4096-96DE-6C0C8316A97C}" destId="{4E2449F6-1CED-4C29-A2CE-F526C2043836}" srcOrd="3" destOrd="0" parTransId="{BE72D89C-79A9-4671-9877-B38D4B893335}" sibTransId="{48C9201D-BA49-44B1-A8EB-97E7CA3EC40F}"/>
    <dgm:cxn modelId="{BF62403F-4527-450E-BE28-8C558F984B89}" srcId="{A6F12ED1-DB44-4096-96DE-6C0C8316A97C}" destId="{758D5DF6-DDF3-4822-8268-DC0EAB7198D9}" srcOrd="2" destOrd="0" parTransId="{2EF964C6-2C0D-4A3A-B42F-163AA3D6DFD2}" sibTransId="{80920CC6-B31F-4180-9B8D-5B9F7CABFDE9}"/>
    <dgm:cxn modelId="{855D1644-B16F-406B-982A-FB3F4CC36994}" type="presOf" srcId="{4E2449F6-1CED-4C29-A2CE-F526C2043836}" destId="{29E9C306-2ABB-4413-93D7-61BB447D1469}" srcOrd="0" destOrd="0" presId="urn:microsoft.com/office/officeart/2005/8/layout/process4"/>
    <dgm:cxn modelId="{F47A3E6D-7F62-415B-AB43-BDAE17B2A1B0}" srcId="{A6F12ED1-DB44-4096-96DE-6C0C8316A97C}" destId="{1849701D-886B-4364-86D0-E42A0F4F40BB}" srcOrd="0" destOrd="0" parTransId="{8A83A51D-C449-415D-A81E-9A1B2ACA07A0}" sibTransId="{5E946A67-5A93-4B58-BBA3-5F56F76BCB77}"/>
    <dgm:cxn modelId="{2260D1CD-E5D9-4325-A2D8-D6F1D725DBF3}" type="presOf" srcId="{A6F12ED1-DB44-4096-96DE-6C0C8316A97C}" destId="{33BA9C25-57CD-4713-ADC8-B9182A3159F0}" srcOrd="0" destOrd="0" presId="urn:microsoft.com/office/officeart/2005/8/layout/process4"/>
    <dgm:cxn modelId="{9DCD85E5-0C2E-4712-9DCD-D8F62AD3FB31}" type="presOf" srcId="{758D5DF6-DDF3-4822-8268-DC0EAB7198D9}" destId="{4D9DEBB2-11DA-4ED6-B159-EC7C5461EBF0}" srcOrd="0" destOrd="0" presId="urn:microsoft.com/office/officeart/2005/8/layout/process4"/>
    <dgm:cxn modelId="{0FA2A7FB-66B0-41A7-A2E8-162647AE25E9}" type="presOf" srcId="{1849701D-886B-4364-86D0-E42A0F4F40BB}" destId="{D1146784-13AA-451A-A41A-95CAEAD81B30}" srcOrd="0" destOrd="0" presId="urn:microsoft.com/office/officeart/2005/8/layout/process4"/>
    <dgm:cxn modelId="{0A86912E-EA19-4F59-9299-E8A58400BF57}" type="presParOf" srcId="{33BA9C25-57CD-4713-ADC8-B9182A3159F0}" destId="{25365CB7-1E16-4EB0-9978-A6B8AB52E1CD}" srcOrd="0" destOrd="0" presId="urn:microsoft.com/office/officeart/2005/8/layout/process4"/>
    <dgm:cxn modelId="{74BBBC34-7233-48FE-8B97-690212F46480}" type="presParOf" srcId="{25365CB7-1E16-4EB0-9978-A6B8AB52E1CD}" destId="{29E9C306-2ABB-4413-93D7-61BB447D1469}" srcOrd="0" destOrd="0" presId="urn:microsoft.com/office/officeart/2005/8/layout/process4"/>
    <dgm:cxn modelId="{8FFACF82-47DA-4460-8608-0FA589E708A1}" type="presParOf" srcId="{33BA9C25-57CD-4713-ADC8-B9182A3159F0}" destId="{9C1FF3C6-11F6-414B-805A-58EDD35CD62C}" srcOrd="1" destOrd="0" presId="urn:microsoft.com/office/officeart/2005/8/layout/process4"/>
    <dgm:cxn modelId="{3F9A3401-8D4C-4166-8E2C-2B838FA7673E}" type="presParOf" srcId="{33BA9C25-57CD-4713-ADC8-B9182A3159F0}" destId="{4C7D9BBD-CEC6-4A46-B5C5-BDD97643404E}" srcOrd="2" destOrd="0" presId="urn:microsoft.com/office/officeart/2005/8/layout/process4"/>
    <dgm:cxn modelId="{A6B95C24-AA83-4E10-9DF3-8A3DC4801E2D}" type="presParOf" srcId="{4C7D9BBD-CEC6-4A46-B5C5-BDD97643404E}" destId="{4D9DEBB2-11DA-4ED6-B159-EC7C5461EBF0}" srcOrd="0" destOrd="0" presId="urn:microsoft.com/office/officeart/2005/8/layout/process4"/>
    <dgm:cxn modelId="{5B6E5CF7-3DB4-47B2-83CD-F2277F259DED}" type="presParOf" srcId="{33BA9C25-57CD-4713-ADC8-B9182A3159F0}" destId="{087AC582-468D-4D19-90AD-B00A04884112}" srcOrd="3" destOrd="0" presId="urn:microsoft.com/office/officeart/2005/8/layout/process4"/>
    <dgm:cxn modelId="{DAFBAC23-0119-4BCC-8079-BE7822601759}" type="presParOf" srcId="{33BA9C25-57CD-4713-ADC8-B9182A3159F0}" destId="{7568AD94-00B1-428B-AA54-451D0570074F}" srcOrd="4" destOrd="0" presId="urn:microsoft.com/office/officeart/2005/8/layout/process4"/>
    <dgm:cxn modelId="{2C25D494-73CD-4BC6-8D06-29D11949CA02}" type="presParOf" srcId="{7568AD94-00B1-428B-AA54-451D0570074F}" destId="{A31A93F3-AC70-463D-8CAC-345B7E5428B1}" srcOrd="0" destOrd="0" presId="urn:microsoft.com/office/officeart/2005/8/layout/process4"/>
    <dgm:cxn modelId="{C350C684-6CEC-4005-B118-E7910FA04160}" type="presParOf" srcId="{33BA9C25-57CD-4713-ADC8-B9182A3159F0}" destId="{E3F572C7-DBB7-4CF1-A4B0-0478C1A325AD}" srcOrd="5" destOrd="0" presId="urn:microsoft.com/office/officeart/2005/8/layout/process4"/>
    <dgm:cxn modelId="{2CD343E2-463F-4DFD-8FD8-04499FFCC87E}" type="presParOf" srcId="{33BA9C25-57CD-4713-ADC8-B9182A3159F0}" destId="{6F3AE247-8847-4EE0-8703-C97EA298C743}" srcOrd="6" destOrd="0" presId="urn:microsoft.com/office/officeart/2005/8/layout/process4"/>
    <dgm:cxn modelId="{DC0843B4-D813-41CA-B924-895E6B90B26D}" type="presParOf" srcId="{6F3AE247-8847-4EE0-8703-C97EA298C743}" destId="{D1146784-13AA-451A-A41A-95CAEAD81B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377848-6B18-4536-93FE-A8E2AA902FB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83860A48-D2BE-4FF0-ACD9-2E8623856F09}">
      <dgm:prSet/>
      <dgm:spPr/>
      <dgm:t>
        <a:bodyPr/>
        <a:lstStyle/>
        <a:p>
          <a:r>
            <a:rPr lang="en-US" dirty="0"/>
            <a:t>Energy prediction</a:t>
          </a:r>
          <a:endParaRPr lang="hu-HU" dirty="0"/>
        </a:p>
      </dgm:t>
    </dgm:pt>
    <dgm:pt modelId="{C8540A2D-0972-458E-AF2C-683EAFC0739E}" type="parTrans" cxnId="{FF10106E-644B-48C7-BEFB-5BBF52F1C31C}">
      <dgm:prSet/>
      <dgm:spPr/>
      <dgm:t>
        <a:bodyPr/>
        <a:lstStyle/>
        <a:p>
          <a:endParaRPr lang="hu-HU"/>
        </a:p>
      </dgm:t>
    </dgm:pt>
    <dgm:pt modelId="{5C0805A3-DCA6-48BA-A90F-8DF5A3FC984E}" type="sibTrans" cxnId="{FF10106E-644B-48C7-BEFB-5BBF52F1C31C}">
      <dgm:prSet/>
      <dgm:spPr/>
      <dgm:t>
        <a:bodyPr/>
        <a:lstStyle/>
        <a:p>
          <a:endParaRPr lang="hu-HU"/>
        </a:p>
      </dgm:t>
    </dgm:pt>
    <dgm:pt modelId="{68966DC5-D9A8-48E7-83C7-49C75EFEA68A}">
      <dgm:prSet/>
      <dgm:spPr/>
      <dgm:t>
        <a:bodyPr/>
        <a:lstStyle/>
        <a:p>
          <a:r>
            <a:rPr lang="en-US" dirty="0"/>
            <a:t>Promising method for particle hit projection to improve matching algorithms.</a:t>
          </a:r>
          <a:endParaRPr lang="hu-HU" dirty="0"/>
        </a:p>
      </dgm:t>
    </dgm:pt>
    <dgm:pt modelId="{02E9879D-0C38-43B2-BCEC-2AD2063B837E}" type="parTrans" cxnId="{985BFAFC-085D-4F90-90E1-B1263E02049A}">
      <dgm:prSet/>
      <dgm:spPr/>
      <dgm:t>
        <a:bodyPr/>
        <a:lstStyle/>
        <a:p>
          <a:endParaRPr lang="hu-HU"/>
        </a:p>
      </dgm:t>
    </dgm:pt>
    <dgm:pt modelId="{54D63D81-47CD-4BB2-993B-39F484A28937}" type="sibTrans" cxnId="{985BFAFC-085D-4F90-90E1-B1263E02049A}">
      <dgm:prSet/>
      <dgm:spPr/>
      <dgm:t>
        <a:bodyPr/>
        <a:lstStyle/>
        <a:p>
          <a:endParaRPr lang="hu-HU"/>
        </a:p>
      </dgm:t>
    </dgm:pt>
    <dgm:pt modelId="{B6C94C13-D055-4A0B-A5BC-4C3A77A0AF1C}">
      <dgm:prSet/>
      <dgm:spPr/>
      <dgm:t>
        <a:bodyPr/>
        <a:lstStyle/>
        <a:p>
          <a:r>
            <a:rPr lang="en-US" dirty="0"/>
            <a:t>A possible replacement for particle </a:t>
          </a:r>
          <a:r>
            <a:rPr lang="en-US" dirty="0" err="1"/>
            <a:t>matching.This</a:t>
          </a:r>
          <a:r>
            <a:rPr lang="en-US" dirty="0"/>
            <a:t> might be good for other applications.</a:t>
          </a:r>
          <a:endParaRPr lang="hu-HU" dirty="0"/>
        </a:p>
      </dgm:t>
    </dgm:pt>
    <dgm:pt modelId="{087357A3-CA75-43EC-9AE1-07FE16916C61}" type="parTrans" cxnId="{4AA50F06-902A-4CFA-A082-18B2CA953CC9}">
      <dgm:prSet/>
      <dgm:spPr/>
      <dgm:t>
        <a:bodyPr/>
        <a:lstStyle/>
        <a:p>
          <a:endParaRPr lang="hu-HU"/>
        </a:p>
      </dgm:t>
    </dgm:pt>
    <dgm:pt modelId="{43D0EAC2-E489-4116-B77E-C8E7A91C316B}" type="sibTrans" cxnId="{4AA50F06-902A-4CFA-A082-18B2CA953CC9}">
      <dgm:prSet/>
      <dgm:spPr/>
      <dgm:t>
        <a:bodyPr/>
        <a:lstStyle/>
        <a:p>
          <a:endParaRPr lang="hu-HU"/>
        </a:p>
      </dgm:t>
    </dgm:pt>
    <dgm:pt modelId="{D865255F-7D89-472A-B860-1ED4EB022F37}">
      <dgm:prSet/>
      <dgm:spPr/>
      <dgm:t>
        <a:bodyPr/>
        <a:lstStyle/>
        <a:p>
          <a:r>
            <a:rPr lang="hu-HU" dirty="0" err="1"/>
            <a:t>Future</a:t>
          </a:r>
          <a:r>
            <a:rPr lang="hu-HU" dirty="0"/>
            <a:t> </a:t>
          </a:r>
          <a:r>
            <a:rPr lang="hu-HU" dirty="0" err="1"/>
            <a:t>plans</a:t>
          </a:r>
          <a:endParaRPr lang="hu-HU" dirty="0"/>
        </a:p>
      </dgm:t>
    </dgm:pt>
    <dgm:pt modelId="{CEE39FA2-2A91-45DC-934C-96467B5F2C1C}" type="parTrans" cxnId="{D5C85CC2-6DE1-4CDC-A074-7C91AC5251D6}">
      <dgm:prSet/>
      <dgm:spPr/>
      <dgm:t>
        <a:bodyPr/>
        <a:lstStyle/>
        <a:p>
          <a:endParaRPr lang="hu-HU"/>
        </a:p>
      </dgm:t>
    </dgm:pt>
    <dgm:pt modelId="{2A8E3FD2-03BC-4F10-8E70-F7795537D5A2}" type="sibTrans" cxnId="{D5C85CC2-6DE1-4CDC-A074-7C91AC5251D6}">
      <dgm:prSet/>
      <dgm:spPr/>
      <dgm:t>
        <a:bodyPr/>
        <a:lstStyle/>
        <a:p>
          <a:endParaRPr lang="hu-HU"/>
        </a:p>
      </dgm:t>
    </dgm:pt>
    <dgm:pt modelId="{550D6260-69C4-49D1-9346-67BC07D117F2}">
      <dgm:prSet/>
      <dgm:spPr/>
      <dgm:t>
        <a:bodyPr/>
        <a:lstStyle/>
        <a:p>
          <a:r>
            <a:rPr lang="hu-HU" dirty="0"/>
            <a:t>G</a:t>
          </a:r>
          <a:r>
            <a:rPr lang="en-US" dirty="0" err="1"/>
            <a:t>ood</a:t>
          </a:r>
          <a:r>
            <a:rPr lang="en-US" dirty="0"/>
            <a:t> enough results to medical imaging.</a:t>
          </a:r>
          <a:r>
            <a:rPr lang="hu-HU" dirty="0"/>
            <a:t> More </a:t>
          </a:r>
          <a:r>
            <a:rPr lang="hu-HU" dirty="0" err="1"/>
            <a:t>about</a:t>
          </a:r>
          <a:r>
            <a:rPr lang="hu-HU" dirty="0"/>
            <a:t> </a:t>
          </a:r>
          <a:r>
            <a:rPr lang="hu-HU" dirty="0" err="1"/>
            <a:t>it</a:t>
          </a:r>
          <a:r>
            <a:rPr lang="hu-HU" dirty="0"/>
            <a:t> in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next</a:t>
          </a:r>
          <a:r>
            <a:rPr lang="hu-HU" dirty="0"/>
            <a:t> </a:t>
          </a:r>
          <a:r>
            <a:rPr lang="hu-HU" dirty="0" err="1"/>
            <a:t>talk</a:t>
          </a:r>
          <a:r>
            <a:rPr lang="hu-HU" dirty="0"/>
            <a:t>.</a:t>
          </a:r>
        </a:p>
      </dgm:t>
    </dgm:pt>
    <dgm:pt modelId="{7866B8C0-F161-46FF-BAB4-EF9C1FD2BB84}" type="parTrans" cxnId="{28D5AB46-B8D2-4BE9-BA17-B38AC86FDE59}">
      <dgm:prSet/>
      <dgm:spPr/>
      <dgm:t>
        <a:bodyPr/>
        <a:lstStyle/>
        <a:p>
          <a:endParaRPr lang="hu-HU"/>
        </a:p>
      </dgm:t>
    </dgm:pt>
    <dgm:pt modelId="{DF51476A-FB4A-483B-B863-97AFA8B20983}" type="sibTrans" cxnId="{28D5AB46-B8D2-4BE9-BA17-B38AC86FDE59}">
      <dgm:prSet/>
      <dgm:spPr/>
      <dgm:t>
        <a:bodyPr/>
        <a:lstStyle/>
        <a:p>
          <a:endParaRPr lang="hu-HU"/>
        </a:p>
      </dgm:t>
    </dgm:pt>
    <dgm:pt modelId="{23B5AB16-2C38-4EC4-9FD0-1274245592B7}">
      <dgm:prSet/>
      <dgm:spPr/>
      <dgm:t>
        <a:bodyPr/>
        <a:lstStyle/>
        <a:p>
          <a:r>
            <a:rPr lang="hu-HU" dirty="0" err="1"/>
            <a:t>Position</a:t>
          </a:r>
          <a:r>
            <a:rPr lang="hu-HU" dirty="0"/>
            <a:t> projection </a:t>
          </a:r>
          <a:r>
            <a:rPr lang="hu-HU" dirty="0" err="1"/>
            <a:t>model</a:t>
          </a:r>
          <a:endParaRPr lang="hu-HU" dirty="0"/>
        </a:p>
      </dgm:t>
    </dgm:pt>
    <dgm:pt modelId="{9E90F47A-27B9-4A26-A276-CAAE54F186AB}" type="parTrans" cxnId="{30D1B997-9A59-478A-ADF6-C7D126BD7D20}">
      <dgm:prSet/>
      <dgm:spPr/>
      <dgm:t>
        <a:bodyPr/>
        <a:lstStyle/>
        <a:p>
          <a:endParaRPr lang="hu-HU"/>
        </a:p>
      </dgm:t>
    </dgm:pt>
    <dgm:pt modelId="{3F91137C-6ADB-45B8-BD38-F74D53E5B640}" type="sibTrans" cxnId="{30D1B997-9A59-478A-ADF6-C7D126BD7D20}">
      <dgm:prSet/>
      <dgm:spPr/>
      <dgm:t>
        <a:bodyPr/>
        <a:lstStyle/>
        <a:p>
          <a:endParaRPr lang="hu-HU"/>
        </a:p>
      </dgm:t>
    </dgm:pt>
    <dgm:pt modelId="{3C69793C-1C4C-4F58-A687-FF4A3625127B}">
      <dgm:prSet/>
      <dgm:spPr/>
      <dgm:t>
        <a:bodyPr/>
        <a:lstStyle/>
        <a:p>
          <a:r>
            <a:rPr lang="hu-HU" dirty="0" err="1"/>
            <a:t>Attention</a:t>
          </a:r>
          <a:r>
            <a:rPr lang="hu-HU" dirty="0"/>
            <a:t>-like </a:t>
          </a:r>
          <a:r>
            <a:rPr lang="hu-HU" dirty="0" err="1"/>
            <a:t>particle</a:t>
          </a:r>
          <a:r>
            <a:rPr lang="hu-HU" dirty="0"/>
            <a:t> </a:t>
          </a:r>
          <a:r>
            <a:rPr lang="hu-HU" dirty="0" err="1"/>
            <a:t>matching</a:t>
          </a:r>
          <a:endParaRPr lang="hu-HU" dirty="0"/>
        </a:p>
      </dgm:t>
    </dgm:pt>
    <dgm:pt modelId="{ED6D6EE5-94DF-4EFB-A9E7-D1E701529CC2}" type="parTrans" cxnId="{9236408D-25F1-45E0-AAFD-6F567BF2AA7A}">
      <dgm:prSet/>
      <dgm:spPr/>
      <dgm:t>
        <a:bodyPr/>
        <a:lstStyle/>
        <a:p>
          <a:endParaRPr lang="hu-HU"/>
        </a:p>
      </dgm:t>
    </dgm:pt>
    <dgm:pt modelId="{D0CF5108-ED08-46C1-A99A-93339BCA843D}" type="sibTrans" cxnId="{9236408D-25F1-45E0-AAFD-6F567BF2AA7A}">
      <dgm:prSet/>
      <dgm:spPr/>
      <dgm:t>
        <a:bodyPr/>
        <a:lstStyle/>
        <a:p>
          <a:endParaRPr lang="hu-HU"/>
        </a:p>
      </dgm:t>
    </dgm:pt>
    <dgm:pt modelId="{D9A72B73-CD8D-4A74-8DDF-D0ACC241023D}">
      <dgm:prSet/>
      <dgm:spPr/>
      <dgm:t>
        <a:bodyPr/>
        <a:lstStyle/>
        <a:p>
          <a:r>
            <a:rPr lang="en-US"/>
            <a:t>Proposed </a:t>
          </a:r>
          <a:r>
            <a:rPr lang="en-US" dirty="0"/>
            <a:t>some possible improvements on the current results.</a:t>
          </a:r>
          <a:endParaRPr lang="hu-HU" dirty="0"/>
        </a:p>
      </dgm:t>
    </dgm:pt>
    <dgm:pt modelId="{3E2407ED-5E53-4239-BDE6-23AB8E292EC9}" type="parTrans" cxnId="{979A31EE-A1B2-4959-82D2-19AA3905652B}">
      <dgm:prSet/>
      <dgm:spPr/>
      <dgm:t>
        <a:bodyPr/>
        <a:lstStyle/>
        <a:p>
          <a:endParaRPr lang="hu-HU"/>
        </a:p>
      </dgm:t>
    </dgm:pt>
    <dgm:pt modelId="{BCFE1C4C-B661-4F02-9328-752A47FE86F7}" type="sibTrans" cxnId="{979A31EE-A1B2-4959-82D2-19AA3905652B}">
      <dgm:prSet/>
      <dgm:spPr/>
      <dgm:t>
        <a:bodyPr/>
        <a:lstStyle/>
        <a:p>
          <a:endParaRPr lang="hu-HU"/>
        </a:p>
      </dgm:t>
    </dgm:pt>
    <dgm:pt modelId="{CC95D1F2-CB4A-4451-B6EC-EE25F0F49027}" type="pres">
      <dgm:prSet presAssocID="{BF377848-6B18-4536-93FE-A8E2AA902FBE}" presName="Name0" presStyleCnt="0">
        <dgm:presLayoutVars>
          <dgm:dir/>
          <dgm:animLvl val="lvl"/>
          <dgm:resizeHandles val="exact"/>
        </dgm:presLayoutVars>
      </dgm:prSet>
      <dgm:spPr/>
    </dgm:pt>
    <dgm:pt modelId="{2465FB21-2F87-468B-BAD4-07A66D122C8A}" type="pres">
      <dgm:prSet presAssocID="{83860A48-D2BE-4FF0-ACD9-2E8623856F09}" presName="linNode" presStyleCnt="0"/>
      <dgm:spPr/>
    </dgm:pt>
    <dgm:pt modelId="{A0B97A95-8961-4AAD-9BDA-D876A57ACF0B}" type="pres">
      <dgm:prSet presAssocID="{83860A48-D2BE-4FF0-ACD9-2E8623856F0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7E2F5FD-D082-477E-82F6-FD3E29C342E3}" type="pres">
      <dgm:prSet presAssocID="{83860A48-D2BE-4FF0-ACD9-2E8623856F09}" presName="descendantText" presStyleLbl="alignAccFollowNode1" presStyleIdx="0" presStyleCnt="4">
        <dgm:presLayoutVars>
          <dgm:bulletEnabled val="1"/>
        </dgm:presLayoutVars>
      </dgm:prSet>
      <dgm:spPr/>
    </dgm:pt>
    <dgm:pt modelId="{03AEE99D-B7A8-412E-BA19-7C81616E3801}" type="pres">
      <dgm:prSet presAssocID="{5C0805A3-DCA6-48BA-A90F-8DF5A3FC984E}" presName="sp" presStyleCnt="0"/>
      <dgm:spPr/>
    </dgm:pt>
    <dgm:pt modelId="{9E54D88A-4AF7-49BD-8BA8-AEB8F9EB22F4}" type="pres">
      <dgm:prSet presAssocID="{23B5AB16-2C38-4EC4-9FD0-1274245592B7}" presName="linNode" presStyleCnt="0"/>
      <dgm:spPr/>
    </dgm:pt>
    <dgm:pt modelId="{49700BF5-C60E-483C-9A34-255753E305C9}" type="pres">
      <dgm:prSet presAssocID="{23B5AB16-2C38-4EC4-9FD0-1274245592B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E854C7A-345F-4775-A579-DAB56A671209}" type="pres">
      <dgm:prSet presAssocID="{23B5AB16-2C38-4EC4-9FD0-1274245592B7}" presName="descendantText" presStyleLbl="alignAccFollowNode1" presStyleIdx="1" presStyleCnt="4">
        <dgm:presLayoutVars>
          <dgm:bulletEnabled val="1"/>
        </dgm:presLayoutVars>
      </dgm:prSet>
      <dgm:spPr/>
    </dgm:pt>
    <dgm:pt modelId="{33383FB2-6076-4AFB-ACF8-E0165329CEC2}" type="pres">
      <dgm:prSet presAssocID="{3F91137C-6ADB-45B8-BD38-F74D53E5B640}" presName="sp" presStyleCnt="0"/>
      <dgm:spPr/>
    </dgm:pt>
    <dgm:pt modelId="{55B69C14-6B75-45E3-8343-DF5BDCE9BB1F}" type="pres">
      <dgm:prSet presAssocID="{3C69793C-1C4C-4F58-A687-FF4A3625127B}" presName="linNode" presStyleCnt="0"/>
      <dgm:spPr/>
    </dgm:pt>
    <dgm:pt modelId="{FB89E4A8-28DA-4352-85AB-0A66DF615E86}" type="pres">
      <dgm:prSet presAssocID="{3C69793C-1C4C-4F58-A687-FF4A3625127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E2641B3-871C-4F0D-B1F0-FC48C2076A9F}" type="pres">
      <dgm:prSet presAssocID="{3C69793C-1C4C-4F58-A687-FF4A3625127B}" presName="descendantText" presStyleLbl="alignAccFollowNode1" presStyleIdx="2" presStyleCnt="4">
        <dgm:presLayoutVars>
          <dgm:bulletEnabled val="1"/>
        </dgm:presLayoutVars>
      </dgm:prSet>
      <dgm:spPr/>
    </dgm:pt>
    <dgm:pt modelId="{AE8B8075-CE62-42C5-8317-6A46E045842F}" type="pres">
      <dgm:prSet presAssocID="{D0CF5108-ED08-46C1-A99A-93339BCA843D}" presName="sp" presStyleCnt="0"/>
      <dgm:spPr/>
    </dgm:pt>
    <dgm:pt modelId="{3BEBA474-F0F1-4FC8-B7BC-E25D94072D79}" type="pres">
      <dgm:prSet presAssocID="{D865255F-7D89-472A-B860-1ED4EB022F37}" presName="linNode" presStyleCnt="0"/>
      <dgm:spPr/>
    </dgm:pt>
    <dgm:pt modelId="{15D72803-F686-45B2-B9AA-967DB41EC095}" type="pres">
      <dgm:prSet presAssocID="{D865255F-7D89-472A-B860-1ED4EB022F3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1D92E93-74F4-4E57-B7C3-CCA5BC77358A}" type="pres">
      <dgm:prSet presAssocID="{D865255F-7D89-472A-B860-1ED4EB022F3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AA50F06-902A-4CFA-A082-18B2CA953CC9}" srcId="{3C69793C-1C4C-4F58-A687-FF4A3625127B}" destId="{B6C94C13-D055-4A0B-A5BC-4C3A77A0AF1C}" srcOrd="0" destOrd="0" parTransId="{087357A3-CA75-43EC-9AE1-07FE16916C61}" sibTransId="{43D0EAC2-E489-4116-B77E-C8E7A91C316B}"/>
    <dgm:cxn modelId="{28D5AB46-B8D2-4BE9-BA17-B38AC86FDE59}" srcId="{83860A48-D2BE-4FF0-ACD9-2E8623856F09}" destId="{550D6260-69C4-49D1-9346-67BC07D117F2}" srcOrd="0" destOrd="0" parTransId="{7866B8C0-F161-46FF-BAB4-EF9C1FD2BB84}" sibTransId="{DF51476A-FB4A-483B-B863-97AFA8B20983}"/>
    <dgm:cxn modelId="{FF10106E-644B-48C7-BEFB-5BBF52F1C31C}" srcId="{BF377848-6B18-4536-93FE-A8E2AA902FBE}" destId="{83860A48-D2BE-4FF0-ACD9-2E8623856F09}" srcOrd="0" destOrd="0" parTransId="{C8540A2D-0972-458E-AF2C-683EAFC0739E}" sibTransId="{5C0805A3-DCA6-48BA-A90F-8DF5A3FC984E}"/>
    <dgm:cxn modelId="{AC851E79-4C40-4EDE-849B-851CE74724C4}" type="presOf" srcId="{83860A48-D2BE-4FF0-ACD9-2E8623856F09}" destId="{A0B97A95-8961-4AAD-9BDA-D876A57ACF0B}" srcOrd="0" destOrd="0" presId="urn:microsoft.com/office/officeart/2005/8/layout/vList5"/>
    <dgm:cxn modelId="{9236408D-25F1-45E0-AAFD-6F567BF2AA7A}" srcId="{BF377848-6B18-4536-93FE-A8E2AA902FBE}" destId="{3C69793C-1C4C-4F58-A687-FF4A3625127B}" srcOrd="2" destOrd="0" parTransId="{ED6D6EE5-94DF-4EFB-A9E7-D1E701529CC2}" sibTransId="{D0CF5108-ED08-46C1-A99A-93339BCA843D}"/>
    <dgm:cxn modelId="{30D1B997-9A59-478A-ADF6-C7D126BD7D20}" srcId="{BF377848-6B18-4536-93FE-A8E2AA902FBE}" destId="{23B5AB16-2C38-4EC4-9FD0-1274245592B7}" srcOrd="1" destOrd="0" parTransId="{9E90F47A-27B9-4A26-A276-CAAE54F186AB}" sibTransId="{3F91137C-6ADB-45B8-BD38-F74D53E5B640}"/>
    <dgm:cxn modelId="{870A639D-0D82-4D72-A0C4-85E08754F7DD}" type="presOf" srcId="{BF377848-6B18-4536-93FE-A8E2AA902FBE}" destId="{CC95D1F2-CB4A-4451-B6EC-EE25F0F49027}" srcOrd="0" destOrd="0" presId="urn:microsoft.com/office/officeart/2005/8/layout/vList5"/>
    <dgm:cxn modelId="{638035A6-50B2-47DB-8C15-227EF0B21F68}" type="presOf" srcId="{23B5AB16-2C38-4EC4-9FD0-1274245592B7}" destId="{49700BF5-C60E-483C-9A34-255753E305C9}" srcOrd="0" destOrd="0" presId="urn:microsoft.com/office/officeart/2005/8/layout/vList5"/>
    <dgm:cxn modelId="{D5C85CC2-6DE1-4CDC-A074-7C91AC5251D6}" srcId="{BF377848-6B18-4536-93FE-A8E2AA902FBE}" destId="{D865255F-7D89-472A-B860-1ED4EB022F37}" srcOrd="3" destOrd="0" parTransId="{CEE39FA2-2A91-45DC-934C-96467B5F2C1C}" sibTransId="{2A8E3FD2-03BC-4F10-8E70-F7795537D5A2}"/>
    <dgm:cxn modelId="{E7B135D3-8377-4DA8-BDAE-BA458C7EB6BA}" type="presOf" srcId="{550D6260-69C4-49D1-9346-67BC07D117F2}" destId="{C7E2F5FD-D082-477E-82F6-FD3E29C342E3}" srcOrd="0" destOrd="0" presId="urn:microsoft.com/office/officeart/2005/8/layout/vList5"/>
    <dgm:cxn modelId="{28C2A9E0-2E45-4A04-929B-99B9DA7D408B}" type="presOf" srcId="{B6C94C13-D055-4A0B-A5BC-4C3A77A0AF1C}" destId="{5E2641B3-871C-4F0D-B1F0-FC48C2076A9F}" srcOrd="0" destOrd="0" presId="urn:microsoft.com/office/officeart/2005/8/layout/vList5"/>
    <dgm:cxn modelId="{CFF21CE1-0136-490B-B7D7-7BCC27BEA6BF}" type="presOf" srcId="{68966DC5-D9A8-48E7-83C7-49C75EFEA68A}" destId="{DE854C7A-345F-4775-A579-DAB56A671209}" srcOrd="0" destOrd="0" presId="urn:microsoft.com/office/officeart/2005/8/layout/vList5"/>
    <dgm:cxn modelId="{B206F3EB-37EF-43A3-B7BB-FEDEB784D092}" type="presOf" srcId="{D865255F-7D89-472A-B860-1ED4EB022F37}" destId="{15D72803-F686-45B2-B9AA-967DB41EC095}" srcOrd="0" destOrd="0" presId="urn:microsoft.com/office/officeart/2005/8/layout/vList5"/>
    <dgm:cxn modelId="{979A31EE-A1B2-4959-82D2-19AA3905652B}" srcId="{D865255F-7D89-472A-B860-1ED4EB022F37}" destId="{D9A72B73-CD8D-4A74-8DDF-D0ACC241023D}" srcOrd="0" destOrd="0" parTransId="{3E2407ED-5E53-4239-BDE6-23AB8E292EC9}" sibTransId="{BCFE1C4C-B661-4F02-9328-752A47FE86F7}"/>
    <dgm:cxn modelId="{F90CAAF4-6E5A-415C-8B5F-150858D264F0}" type="presOf" srcId="{D9A72B73-CD8D-4A74-8DDF-D0ACC241023D}" destId="{61D92E93-74F4-4E57-B7C3-CCA5BC77358A}" srcOrd="0" destOrd="0" presId="urn:microsoft.com/office/officeart/2005/8/layout/vList5"/>
    <dgm:cxn modelId="{985BFAFC-085D-4F90-90E1-B1263E02049A}" srcId="{23B5AB16-2C38-4EC4-9FD0-1274245592B7}" destId="{68966DC5-D9A8-48E7-83C7-49C75EFEA68A}" srcOrd="0" destOrd="0" parTransId="{02E9879D-0C38-43B2-BCEC-2AD2063B837E}" sibTransId="{54D63D81-47CD-4BB2-993B-39F484A28937}"/>
    <dgm:cxn modelId="{17AB3DFF-4177-4D09-A206-C226E7C1C7C3}" type="presOf" srcId="{3C69793C-1C4C-4F58-A687-FF4A3625127B}" destId="{FB89E4A8-28DA-4352-85AB-0A66DF615E86}" srcOrd="0" destOrd="0" presId="urn:microsoft.com/office/officeart/2005/8/layout/vList5"/>
    <dgm:cxn modelId="{B03209FC-970B-4C6C-978C-1343A77185E0}" type="presParOf" srcId="{CC95D1F2-CB4A-4451-B6EC-EE25F0F49027}" destId="{2465FB21-2F87-468B-BAD4-07A66D122C8A}" srcOrd="0" destOrd="0" presId="urn:microsoft.com/office/officeart/2005/8/layout/vList5"/>
    <dgm:cxn modelId="{3AA5F33E-54A2-4D6E-AC9E-348A6CDEC97C}" type="presParOf" srcId="{2465FB21-2F87-468B-BAD4-07A66D122C8A}" destId="{A0B97A95-8961-4AAD-9BDA-D876A57ACF0B}" srcOrd="0" destOrd="0" presId="urn:microsoft.com/office/officeart/2005/8/layout/vList5"/>
    <dgm:cxn modelId="{13106EE1-F851-4B17-954E-2DFA705A363B}" type="presParOf" srcId="{2465FB21-2F87-468B-BAD4-07A66D122C8A}" destId="{C7E2F5FD-D082-477E-82F6-FD3E29C342E3}" srcOrd="1" destOrd="0" presId="urn:microsoft.com/office/officeart/2005/8/layout/vList5"/>
    <dgm:cxn modelId="{C0DE62F5-4740-476B-B3FF-E940170FF4CD}" type="presParOf" srcId="{CC95D1F2-CB4A-4451-B6EC-EE25F0F49027}" destId="{03AEE99D-B7A8-412E-BA19-7C81616E3801}" srcOrd="1" destOrd="0" presId="urn:microsoft.com/office/officeart/2005/8/layout/vList5"/>
    <dgm:cxn modelId="{7E92EFD8-3425-4F22-899B-1E6C45D7131C}" type="presParOf" srcId="{CC95D1F2-CB4A-4451-B6EC-EE25F0F49027}" destId="{9E54D88A-4AF7-49BD-8BA8-AEB8F9EB22F4}" srcOrd="2" destOrd="0" presId="urn:microsoft.com/office/officeart/2005/8/layout/vList5"/>
    <dgm:cxn modelId="{BA0E4C63-01D0-4184-9BB1-EE4A0F75F0B4}" type="presParOf" srcId="{9E54D88A-4AF7-49BD-8BA8-AEB8F9EB22F4}" destId="{49700BF5-C60E-483C-9A34-255753E305C9}" srcOrd="0" destOrd="0" presId="urn:microsoft.com/office/officeart/2005/8/layout/vList5"/>
    <dgm:cxn modelId="{2E02FC44-D3BE-4875-B3FF-2ABA8F1B8838}" type="presParOf" srcId="{9E54D88A-4AF7-49BD-8BA8-AEB8F9EB22F4}" destId="{DE854C7A-345F-4775-A579-DAB56A671209}" srcOrd="1" destOrd="0" presId="urn:microsoft.com/office/officeart/2005/8/layout/vList5"/>
    <dgm:cxn modelId="{9C4CA373-5493-489E-8666-268B62887418}" type="presParOf" srcId="{CC95D1F2-CB4A-4451-B6EC-EE25F0F49027}" destId="{33383FB2-6076-4AFB-ACF8-E0165329CEC2}" srcOrd="3" destOrd="0" presId="urn:microsoft.com/office/officeart/2005/8/layout/vList5"/>
    <dgm:cxn modelId="{6B6CA9D4-B07F-4AB3-9A68-0ABD4372A0D7}" type="presParOf" srcId="{CC95D1F2-CB4A-4451-B6EC-EE25F0F49027}" destId="{55B69C14-6B75-45E3-8343-DF5BDCE9BB1F}" srcOrd="4" destOrd="0" presId="urn:microsoft.com/office/officeart/2005/8/layout/vList5"/>
    <dgm:cxn modelId="{70DD8B4D-AB8E-4D86-A355-258AE5DEE2B2}" type="presParOf" srcId="{55B69C14-6B75-45E3-8343-DF5BDCE9BB1F}" destId="{FB89E4A8-28DA-4352-85AB-0A66DF615E86}" srcOrd="0" destOrd="0" presId="urn:microsoft.com/office/officeart/2005/8/layout/vList5"/>
    <dgm:cxn modelId="{6856E752-E2CD-4CCF-8383-CC77680647D9}" type="presParOf" srcId="{55B69C14-6B75-45E3-8343-DF5BDCE9BB1F}" destId="{5E2641B3-871C-4F0D-B1F0-FC48C2076A9F}" srcOrd="1" destOrd="0" presId="urn:microsoft.com/office/officeart/2005/8/layout/vList5"/>
    <dgm:cxn modelId="{2D26B427-C9B6-434F-AD15-950FE9261BE7}" type="presParOf" srcId="{CC95D1F2-CB4A-4451-B6EC-EE25F0F49027}" destId="{AE8B8075-CE62-42C5-8317-6A46E045842F}" srcOrd="5" destOrd="0" presId="urn:microsoft.com/office/officeart/2005/8/layout/vList5"/>
    <dgm:cxn modelId="{443ACAC8-A831-4803-9746-8A88A564BFD9}" type="presParOf" srcId="{CC95D1F2-CB4A-4451-B6EC-EE25F0F49027}" destId="{3BEBA474-F0F1-4FC8-B7BC-E25D94072D79}" srcOrd="6" destOrd="0" presId="urn:microsoft.com/office/officeart/2005/8/layout/vList5"/>
    <dgm:cxn modelId="{C2F01C92-4887-47E0-A641-3F00F332A220}" type="presParOf" srcId="{3BEBA474-F0F1-4FC8-B7BC-E25D94072D79}" destId="{15D72803-F686-45B2-B9AA-967DB41EC095}" srcOrd="0" destOrd="0" presId="urn:microsoft.com/office/officeart/2005/8/layout/vList5"/>
    <dgm:cxn modelId="{5E8F9B9B-B2EF-4B5E-8FD2-481520B587C9}" type="presParOf" srcId="{3BEBA474-F0F1-4FC8-B7BC-E25D94072D79}" destId="{61D92E93-74F4-4E57-B7C3-CCA5BC7735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F7B1A-85D9-4BBD-9023-558C214DBD47}">
      <dsp:nvSpPr>
        <dsp:cNvPr id="0" name=""/>
        <dsp:cNvSpPr/>
      </dsp:nvSpPr>
      <dsp:spPr>
        <a:xfrm>
          <a:off x="822959" y="0"/>
          <a:ext cx="9326880" cy="44196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68C45-E821-42D9-9EB5-103A25119BB8}">
      <dsp:nvSpPr>
        <dsp:cNvPr id="0" name=""/>
        <dsp:cNvSpPr/>
      </dsp:nvSpPr>
      <dsp:spPr>
        <a:xfrm>
          <a:off x="3013" y="1325880"/>
          <a:ext cx="1754683" cy="176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Hadron therapy</a:t>
          </a:r>
          <a:endParaRPr lang="hu-HU" sz="1600" kern="1200" dirty="0"/>
        </a:p>
      </dsp:txBody>
      <dsp:txXfrm>
        <a:off x="88670" y="1411537"/>
        <a:ext cx="1583369" cy="1596526"/>
      </dsp:txXfrm>
    </dsp:sp>
    <dsp:sp modelId="{4A3068D4-5475-495E-AC97-1237AE48CFE2}">
      <dsp:nvSpPr>
        <dsp:cNvPr id="0" name=""/>
        <dsp:cNvSpPr/>
      </dsp:nvSpPr>
      <dsp:spPr>
        <a:xfrm>
          <a:off x="1845431" y="1325880"/>
          <a:ext cx="1754683" cy="176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Proton Computed Tomography</a:t>
          </a:r>
          <a:endParaRPr lang="hu-HU" sz="1600" kern="1200" dirty="0"/>
        </a:p>
      </dsp:txBody>
      <dsp:txXfrm>
        <a:off x="1931088" y="1411537"/>
        <a:ext cx="1583369" cy="1596526"/>
      </dsp:txXfrm>
    </dsp:sp>
    <dsp:sp modelId="{521FD221-4DB2-4537-9FF6-52394D91806C}">
      <dsp:nvSpPr>
        <dsp:cNvPr id="0" name=""/>
        <dsp:cNvSpPr/>
      </dsp:nvSpPr>
      <dsp:spPr>
        <a:xfrm>
          <a:off x="3687849" y="1325880"/>
          <a:ext cx="1754683" cy="176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Energy prediction for </a:t>
          </a:r>
          <a:r>
            <a:rPr lang="en-US" sz="1600" kern="1200" dirty="0" err="1"/>
            <a:t>pCT</a:t>
          </a:r>
          <a:endParaRPr lang="hu-HU" sz="1600" kern="1200" dirty="0"/>
        </a:p>
      </dsp:txBody>
      <dsp:txXfrm>
        <a:off x="3773506" y="1411537"/>
        <a:ext cx="1583369" cy="1596526"/>
      </dsp:txXfrm>
    </dsp:sp>
    <dsp:sp modelId="{138AF648-39E1-473C-A336-B6E37F31376B}">
      <dsp:nvSpPr>
        <dsp:cNvPr id="0" name=""/>
        <dsp:cNvSpPr/>
      </dsp:nvSpPr>
      <dsp:spPr>
        <a:xfrm>
          <a:off x="5530267" y="1325880"/>
          <a:ext cx="1754683" cy="176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Hit position projection module</a:t>
          </a:r>
          <a:endParaRPr lang="hu-HU" sz="1600" kern="1200" dirty="0"/>
        </a:p>
      </dsp:txBody>
      <dsp:txXfrm>
        <a:off x="5615924" y="1411537"/>
        <a:ext cx="1583369" cy="1596526"/>
      </dsp:txXfrm>
    </dsp:sp>
    <dsp:sp modelId="{E8BBF186-E842-4545-8194-2033F77BC9EF}">
      <dsp:nvSpPr>
        <dsp:cNvPr id="0" name=""/>
        <dsp:cNvSpPr/>
      </dsp:nvSpPr>
      <dsp:spPr>
        <a:xfrm>
          <a:off x="7372684" y="1325880"/>
          <a:ext cx="1754683" cy="176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Particle matching module</a:t>
          </a:r>
          <a:endParaRPr lang="hu-HU" sz="1600" kern="1200" dirty="0"/>
        </a:p>
      </dsp:txBody>
      <dsp:txXfrm>
        <a:off x="7458341" y="1411537"/>
        <a:ext cx="1583369" cy="1596526"/>
      </dsp:txXfrm>
    </dsp:sp>
    <dsp:sp modelId="{99FBE263-F75D-4D3D-8771-F22B749DD2D4}">
      <dsp:nvSpPr>
        <dsp:cNvPr id="0" name=""/>
        <dsp:cNvSpPr/>
      </dsp:nvSpPr>
      <dsp:spPr>
        <a:xfrm>
          <a:off x="9215102" y="1325880"/>
          <a:ext cx="1754683" cy="1767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Possible improvements</a:t>
          </a:r>
          <a:endParaRPr lang="hu-HU" sz="1600" kern="1200" dirty="0"/>
        </a:p>
      </dsp:txBody>
      <dsp:txXfrm>
        <a:off x="9300759" y="1411537"/>
        <a:ext cx="1583369" cy="1596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C306-2ABB-4413-93D7-61BB447D1469}">
      <dsp:nvSpPr>
        <dsp:cNvPr id="0" name=""/>
        <dsp:cNvSpPr/>
      </dsp:nvSpPr>
      <dsp:spPr>
        <a:xfrm>
          <a:off x="0" y="3937532"/>
          <a:ext cx="5314328" cy="861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Medical</a:t>
          </a:r>
          <a:r>
            <a:rPr lang="hu-HU" sz="2000" kern="1200" dirty="0"/>
            <a:t> image </a:t>
          </a:r>
          <a:r>
            <a:rPr lang="hu-HU" sz="2000" kern="1200" dirty="0" err="1"/>
            <a:t>generation</a:t>
          </a:r>
          <a:endParaRPr lang="hu-HU" sz="2000" kern="1200" dirty="0"/>
        </a:p>
      </dsp:txBody>
      <dsp:txXfrm>
        <a:off x="0" y="3937532"/>
        <a:ext cx="5314328" cy="861435"/>
      </dsp:txXfrm>
    </dsp:sp>
    <dsp:sp modelId="{4D9DEBB2-11DA-4ED6-B159-EC7C5461EBF0}">
      <dsp:nvSpPr>
        <dsp:cNvPr id="0" name=""/>
        <dsp:cNvSpPr/>
      </dsp:nvSpPr>
      <dsp:spPr>
        <a:xfrm rot="10800000">
          <a:off x="0" y="2625565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Charged</a:t>
          </a:r>
          <a:r>
            <a:rPr lang="hu-HU" sz="2000" kern="1200" dirty="0"/>
            <a:t> </a:t>
          </a:r>
          <a:r>
            <a:rPr lang="hu-HU" sz="2000" kern="1200" dirty="0" err="1"/>
            <a:t>particle</a:t>
          </a:r>
          <a:r>
            <a:rPr lang="hu-HU" sz="2000" kern="1200" dirty="0"/>
            <a:t> </a:t>
          </a:r>
          <a:r>
            <a:rPr lang="hu-HU" sz="2000" kern="1200" dirty="0" err="1"/>
            <a:t>track</a:t>
          </a:r>
          <a:r>
            <a:rPr lang="hu-HU" sz="2000" kern="1200" dirty="0"/>
            <a:t> </a:t>
          </a:r>
          <a:r>
            <a:rPr lang="hu-HU" sz="2000" kern="1200" dirty="0" err="1"/>
            <a:t>reconstruction</a:t>
          </a:r>
          <a:endParaRPr lang="hu-HU" sz="2000" kern="1200" dirty="0"/>
        </a:p>
      </dsp:txBody>
      <dsp:txXfrm rot="10800000">
        <a:off x="0" y="2625565"/>
        <a:ext cx="5314328" cy="860872"/>
      </dsp:txXfrm>
    </dsp:sp>
    <dsp:sp modelId="{A31A93F3-AC70-463D-8CAC-345B7E5428B1}">
      <dsp:nvSpPr>
        <dsp:cNvPr id="0" name=""/>
        <dsp:cNvSpPr/>
      </dsp:nvSpPr>
      <dsp:spPr>
        <a:xfrm rot="10800000">
          <a:off x="0" y="1313598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Detecting</a:t>
          </a:r>
          <a:r>
            <a:rPr lang="hu-HU" sz="2000" kern="1200" dirty="0"/>
            <a:t> </a:t>
          </a:r>
          <a:r>
            <a:rPr lang="hu-HU" sz="2000" kern="1200" dirty="0" err="1"/>
            <a:t>particle</a:t>
          </a:r>
          <a:r>
            <a:rPr lang="hu-HU" sz="2000" kern="1200" dirty="0"/>
            <a:t> </a:t>
          </a:r>
          <a:r>
            <a:rPr lang="hu-HU" sz="2000" kern="1200" dirty="0" err="1"/>
            <a:t>hits</a:t>
          </a:r>
          <a:r>
            <a:rPr lang="hu-HU" sz="2000" kern="1200" dirty="0"/>
            <a:t> in </a:t>
          </a:r>
          <a:r>
            <a:rPr lang="hu-HU" sz="2000" kern="1200" dirty="0" err="1"/>
            <a:t>detector</a:t>
          </a:r>
          <a:r>
            <a:rPr lang="hu-HU" sz="2000" kern="1200" dirty="0"/>
            <a:t> </a:t>
          </a:r>
          <a:r>
            <a:rPr lang="hu-HU" sz="2000" kern="1200" dirty="0" err="1"/>
            <a:t>system</a:t>
          </a:r>
          <a:endParaRPr lang="hu-HU" sz="2000" kern="1200" dirty="0"/>
        </a:p>
      </dsp:txBody>
      <dsp:txXfrm rot="10800000">
        <a:off x="0" y="1313598"/>
        <a:ext cx="5314328" cy="860872"/>
      </dsp:txXfrm>
    </dsp:sp>
    <dsp:sp modelId="{D1146784-13AA-451A-A41A-95CAEAD81B30}">
      <dsp:nvSpPr>
        <dsp:cNvPr id="0" name=""/>
        <dsp:cNvSpPr/>
      </dsp:nvSpPr>
      <dsp:spPr>
        <a:xfrm rot="10800000">
          <a:off x="0" y="1632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Beam</a:t>
          </a:r>
          <a:r>
            <a:rPr lang="hu-HU" sz="2000" kern="1200" dirty="0"/>
            <a:t> in </a:t>
          </a:r>
          <a:r>
            <a:rPr lang="hu-HU" sz="2000" kern="1200" dirty="0" err="1"/>
            <a:t>high</a:t>
          </a:r>
          <a:r>
            <a:rPr lang="hu-HU" sz="2000" kern="1200" dirty="0"/>
            <a:t> </a:t>
          </a:r>
          <a:r>
            <a:rPr lang="hu-HU" sz="2000" kern="1200" dirty="0" err="1"/>
            <a:t>energy</a:t>
          </a:r>
          <a:r>
            <a:rPr lang="hu-HU" sz="2000" kern="1200" dirty="0"/>
            <a:t> </a:t>
          </a:r>
          <a:r>
            <a:rPr lang="hu-HU" sz="2000" kern="1200" dirty="0" err="1"/>
            <a:t>protons</a:t>
          </a:r>
          <a:endParaRPr lang="hu-HU" sz="2000" kern="1200" dirty="0"/>
        </a:p>
      </dsp:txBody>
      <dsp:txXfrm rot="10800000">
        <a:off x="0" y="1632"/>
        <a:ext cx="5314328" cy="860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C306-2ABB-4413-93D7-61BB447D1469}">
      <dsp:nvSpPr>
        <dsp:cNvPr id="0" name=""/>
        <dsp:cNvSpPr/>
      </dsp:nvSpPr>
      <dsp:spPr>
        <a:xfrm>
          <a:off x="0" y="3937532"/>
          <a:ext cx="5314328" cy="861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Medical</a:t>
          </a:r>
          <a:r>
            <a:rPr lang="hu-HU" sz="2000" kern="1200" dirty="0"/>
            <a:t> image </a:t>
          </a:r>
          <a:r>
            <a:rPr lang="hu-HU" sz="2000" kern="1200" dirty="0" err="1"/>
            <a:t>generation</a:t>
          </a:r>
          <a:endParaRPr lang="hu-HU" sz="2000" kern="1200" dirty="0"/>
        </a:p>
      </dsp:txBody>
      <dsp:txXfrm>
        <a:off x="0" y="3937532"/>
        <a:ext cx="5314328" cy="861435"/>
      </dsp:txXfrm>
    </dsp:sp>
    <dsp:sp modelId="{4D9DEBB2-11DA-4ED6-B159-EC7C5461EBF0}">
      <dsp:nvSpPr>
        <dsp:cNvPr id="0" name=""/>
        <dsp:cNvSpPr/>
      </dsp:nvSpPr>
      <dsp:spPr>
        <a:xfrm rot="10800000">
          <a:off x="0" y="2625565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Charged</a:t>
          </a:r>
          <a:r>
            <a:rPr lang="hu-HU" sz="2000" kern="1200" dirty="0"/>
            <a:t> </a:t>
          </a:r>
          <a:r>
            <a:rPr lang="hu-HU" sz="2000" kern="1200" dirty="0" err="1"/>
            <a:t>particle</a:t>
          </a:r>
          <a:r>
            <a:rPr lang="hu-HU" sz="2000" kern="1200" dirty="0"/>
            <a:t> </a:t>
          </a:r>
          <a:r>
            <a:rPr lang="hu-HU" sz="2000" kern="1200" dirty="0" err="1"/>
            <a:t>track</a:t>
          </a:r>
          <a:r>
            <a:rPr lang="hu-HU" sz="2000" kern="1200" dirty="0"/>
            <a:t> </a:t>
          </a:r>
          <a:r>
            <a:rPr lang="hu-HU" sz="2000" kern="1200" dirty="0" err="1"/>
            <a:t>reconstruction</a:t>
          </a:r>
          <a:endParaRPr lang="hu-HU" sz="2000" kern="1200" dirty="0"/>
        </a:p>
      </dsp:txBody>
      <dsp:txXfrm rot="10800000">
        <a:off x="0" y="2625565"/>
        <a:ext cx="5314328" cy="860872"/>
      </dsp:txXfrm>
    </dsp:sp>
    <dsp:sp modelId="{A31A93F3-AC70-463D-8CAC-345B7E5428B1}">
      <dsp:nvSpPr>
        <dsp:cNvPr id="0" name=""/>
        <dsp:cNvSpPr/>
      </dsp:nvSpPr>
      <dsp:spPr>
        <a:xfrm rot="10800000">
          <a:off x="0" y="1313598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Detecting</a:t>
          </a:r>
          <a:r>
            <a:rPr lang="hu-HU" sz="2000" kern="1200" dirty="0"/>
            <a:t> </a:t>
          </a:r>
          <a:r>
            <a:rPr lang="hu-HU" sz="2000" kern="1200" dirty="0" err="1"/>
            <a:t>particle</a:t>
          </a:r>
          <a:r>
            <a:rPr lang="hu-HU" sz="2000" kern="1200" dirty="0"/>
            <a:t> </a:t>
          </a:r>
          <a:r>
            <a:rPr lang="hu-HU" sz="2000" kern="1200" dirty="0" err="1"/>
            <a:t>hits</a:t>
          </a:r>
          <a:r>
            <a:rPr lang="hu-HU" sz="2000" kern="1200" dirty="0"/>
            <a:t> in </a:t>
          </a:r>
          <a:r>
            <a:rPr lang="hu-HU" sz="2000" kern="1200" dirty="0" err="1"/>
            <a:t>detector</a:t>
          </a:r>
          <a:r>
            <a:rPr lang="hu-HU" sz="2000" kern="1200" dirty="0"/>
            <a:t> </a:t>
          </a:r>
          <a:r>
            <a:rPr lang="hu-HU" sz="2000" kern="1200" dirty="0" err="1"/>
            <a:t>system</a:t>
          </a:r>
          <a:endParaRPr lang="hu-HU" sz="2000" kern="1200" dirty="0"/>
        </a:p>
      </dsp:txBody>
      <dsp:txXfrm rot="10800000">
        <a:off x="0" y="1313598"/>
        <a:ext cx="5314328" cy="860872"/>
      </dsp:txXfrm>
    </dsp:sp>
    <dsp:sp modelId="{D1146784-13AA-451A-A41A-95CAEAD81B30}">
      <dsp:nvSpPr>
        <dsp:cNvPr id="0" name=""/>
        <dsp:cNvSpPr/>
      </dsp:nvSpPr>
      <dsp:spPr>
        <a:xfrm rot="10800000">
          <a:off x="0" y="1632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Beam</a:t>
          </a:r>
          <a:r>
            <a:rPr lang="hu-HU" sz="2000" kern="1200" dirty="0"/>
            <a:t> in </a:t>
          </a:r>
          <a:r>
            <a:rPr lang="hu-HU" sz="2000" kern="1200" dirty="0" err="1"/>
            <a:t>high</a:t>
          </a:r>
          <a:r>
            <a:rPr lang="hu-HU" sz="2000" kern="1200" dirty="0"/>
            <a:t> </a:t>
          </a:r>
          <a:r>
            <a:rPr lang="hu-HU" sz="2000" kern="1200" dirty="0" err="1"/>
            <a:t>energy</a:t>
          </a:r>
          <a:r>
            <a:rPr lang="hu-HU" sz="2000" kern="1200" dirty="0"/>
            <a:t> </a:t>
          </a:r>
          <a:r>
            <a:rPr lang="hu-HU" sz="2000" kern="1200" dirty="0" err="1"/>
            <a:t>protons</a:t>
          </a:r>
          <a:endParaRPr lang="hu-HU" sz="2000" kern="1200" dirty="0"/>
        </a:p>
      </dsp:txBody>
      <dsp:txXfrm rot="10800000">
        <a:off x="0" y="1632"/>
        <a:ext cx="5314328" cy="860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C306-2ABB-4413-93D7-61BB447D1469}">
      <dsp:nvSpPr>
        <dsp:cNvPr id="0" name=""/>
        <dsp:cNvSpPr/>
      </dsp:nvSpPr>
      <dsp:spPr>
        <a:xfrm>
          <a:off x="0" y="3937532"/>
          <a:ext cx="5314328" cy="861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Medical</a:t>
          </a:r>
          <a:r>
            <a:rPr lang="hu-HU" sz="2000" kern="1200" dirty="0"/>
            <a:t> image </a:t>
          </a:r>
          <a:r>
            <a:rPr lang="hu-HU" sz="2000" kern="1200" dirty="0" err="1"/>
            <a:t>generation</a:t>
          </a:r>
          <a:endParaRPr lang="hu-HU" sz="2000" kern="1200" dirty="0"/>
        </a:p>
      </dsp:txBody>
      <dsp:txXfrm>
        <a:off x="0" y="3937532"/>
        <a:ext cx="5314328" cy="861435"/>
      </dsp:txXfrm>
    </dsp:sp>
    <dsp:sp modelId="{4D9DEBB2-11DA-4ED6-B159-EC7C5461EBF0}">
      <dsp:nvSpPr>
        <dsp:cNvPr id="0" name=""/>
        <dsp:cNvSpPr/>
      </dsp:nvSpPr>
      <dsp:spPr>
        <a:xfrm rot="10800000">
          <a:off x="0" y="2625565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Charged</a:t>
          </a:r>
          <a:r>
            <a:rPr lang="hu-HU" sz="2000" kern="1200" dirty="0"/>
            <a:t> </a:t>
          </a:r>
          <a:r>
            <a:rPr lang="hu-HU" sz="2000" kern="1200" dirty="0" err="1"/>
            <a:t>particle</a:t>
          </a:r>
          <a:r>
            <a:rPr lang="hu-HU" sz="2000" kern="1200" dirty="0"/>
            <a:t> </a:t>
          </a:r>
          <a:r>
            <a:rPr lang="hu-HU" sz="2000" kern="1200" dirty="0" err="1"/>
            <a:t>track</a:t>
          </a:r>
          <a:r>
            <a:rPr lang="hu-HU" sz="2000" kern="1200" dirty="0"/>
            <a:t> </a:t>
          </a:r>
          <a:r>
            <a:rPr lang="hu-HU" sz="2000" kern="1200" dirty="0" err="1"/>
            <a:t>reconstruction</a:t>
          </a:r>
          <a:endParaRPr lang="hu-HU" sz="2000" kern="1200" dirty="0"/>
        </a:p>
      </dsp:txBody>
      <dsp:txXfrm rot="10800000">
        <a:off x="0" y="2625565"/>
        <a:ext cx="5314328" cy="860872"/>
      </dsp:txXfrm>
    </dsp:sp>
    <dsp:sp modelId="{A31A93F3-AC70-463D-8CAC-345B7E5428B1}">
      <dsp:nvSpPr>
        <dsp:cNvPr id="0" name=""/>
        <dsp:cNvSpPr/>
      </dsp:nvSpPr>
      <dsp:spPr>
        <a:xfrm rot="10800000">
          <a:off x="0" y="1313598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Detecting</a:t>
          </a:r>
          <a:r>
            <a:rPr lang="hu-HU" sz="2000" kern="1200" dirty="0"/>
            <a:t> </a:t>
          </a:r>
          <a:r>
            <a:rPr lang="hu-HU" sz="2000" kern="1200" dirty="0" err="1"/>
            <a:t>particle</a:t>
          </a:r>
          <a:r>
            <a:rPr lang="hu-HU" sz="2000" kern="1200" dirty="0"/>
            <a:t> </a:t>
          </a:r>
          <a:r>
            <a:rPr lang="hu-HU" sz="2000" kern="1200" dirty="0" err="1"/>
            <a:t>hits</a:t>
          </a:r>
          <a:r>
            <a:rPr lang="hu-HU" sz="2000" kern="1200" dirty="0"/>
            <a:t> in </a:t>
          </a:r>
          <a:r>
            <a:rPr lang="hu-HU" sz="2000" kern="1200" dirty="0" err="1"/>
            <a:t>detector</a:t>
          </a:r>
          <a:r>
            <a:rPr lang="hu-HU" sz="2000" kern="1200" dirty="0"/>
            <a:t> </a:t>
          </a:r>
          <a:r>
            <a:rPr lang="hu-HU" sz="2000" kern="1200" dirty="0" err="1"/>
            <a:t>system</a:t>
          </a:r>
          <a:endParaRPr lang="hu-HU" sz="2000" kern="1200" dirty="0"/>
        </a:p>
      </dsp:txBody>
      <dsp:txXfrm rot="10800000">
        <a:off x="0" y="1313598"/>
        <a:ext cx="5314328" cy="860872"/>
      </dsp:txXfrm>
    </dsp:sp>
    <dsp:sp modelId="{D1146784-13AA-451A-A41A-95CAEAD81B30}">
      <dsp:nvSpPr>
        <dsp:cNvPr id="0" name=""/>
        <dsp:cNvSpPr/>
      </dsp:nvSpPr>
      <dsp:spPr>
        <a:xfrm rot="10800000">
          <a:off x="0" y="1632"/>
          <a:ext cx="5314328" cy="13248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Beam</a:t>
          </a:r>
          <a:r>
            <a:rPr lang="hu-HU" sz="2000" kern="1200" dirty="0"/>
            <a:t> in </a:t>
          </a:r>
          <a:r>
            <a:rPr lang="hu-HU" sz="2000" kern="1200" dirty="0" err="1"/>
            <a:t>high</a:t>
          </a:r>
          <a:r>
            <a:rPr lang="hu-HU" sz="2000" kern="1200" dirty="0"/>
            <a:t> </a:t>
          </a:r>
          <a:r>
            <a:rPr lang="hu-HU" sz="2000" kern="1200" dirty="0" err="1"/>
            <a:t>energy</a:t>
          </a:r>
          <a:r>
            <a:rPr lang="hu-HU" sz="2000" kern="1200" dirty="0"/>
            <a:t> </a:t>
          </a:r>
          <a:r>
            <a:rPr lang="hu-HU" sz="2000" kern="1200" dirty="0" err="1"/>
            <a:t>protons</a:t>
          </a:r>
          <a:endParaRPr lang="hu-HU" sz="2000" kern="1200" dirty="0"/>
        </a:p>
      </dsp:txBody>
      <dsp:txXfrm rot="10800000">
        <a:off x="0" y="1632"/>
        <a:ext cx="5314328" cy="860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2F5FD-D082-477E-82F6-FD3E29C342E3}">
      <dsp:nvSpPr>
        <dsp:cNvPr id="0" name=""/>
        <dsp:cNvSpPr/>
      </dsp:nvSpPr>
      <dsp:spPr>
        <a:xfrm rot="5400000">
          <a:off x="7320358" y="-3110976"/>
          <a:ext cx="851118" cy="72902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 dirty="0"/>
            <a:t>G</a:t>
          </a:r>
          <a:r>
            <a:rPr lang="en-US" sz="2100" kern="1200" dirty="0" err="1"/>
            <a:t>ood</a:t>
          </a:r>
          <a:r>
            <a:rPr lang="en-US" sz="2100" kern="1200" dirty="0"/>
            <a:t> enough results to medical imaging.</a:t>
          </a:r>
          <a:r>
            <a:rPr lang="hu-HU" sz="2100" kern="1200" dirty="0"/>
            <a:t> More </a:t>
          </a:r>
          <a:r>
            <a:rPr lang="hu-HU" sz="2100" kern="1200" dirty="0" err="1"/>
            <a:t>about</a:t>
          </a:r>
          <a:r>
            <a:rPr lang="hu-HU" sz="2100" kern="1200" dirty="0"/>
            <a:t> </a:t>
          </a:r>
          <a:r>
            <a:rPr lang="hu-HU" sz="2100" kern="1200" dirty="0" err="1"/>
            <a:t>it</a:t>
          </a:r>
          <a:r>
            <a:rPr lang="hu-HU" sz="2100" kern="1200" dirty="0"/>
            <a:t> in </a:t>
          </a:r>
          <a:r>
            <a:rPr lang="hu-HU" sz="2100" kern="1200" dirty="0" err="1"/>
            <a:t>the</a:t>
          </a:r>
          <a:r>
            <a:rPr lang="hu-HU" sz="2100" kern="1200" dirty="0"/>
            <a:t> </a:t>
          </a:r>
          <a:r>
            <a:rPr lang="hu-HU" sz="2100" kern="1200" dirty="0" err="1"/>
            <a:t>next</a:t>
          </a:r>
          <a:r>
            <a:rPr lang="hu-HU" sz="2100" kern="1200" dirty="0"/>
            <a:t> </a:t>
          </a:r>
          <a:r>
            <a:rPr lang="hu-HU" sz="2100" kern="1200" dirty="0" err="1"/>
            <a:t>talk</a:t>
          </a:r>
          <a:r>
            <a:rPr lang="hu-HU" sz="2100" kern="1200" dirty="0"/>
            <a:t>.</a:t>
          </a:r>
        </a:p>
      </dsp:txBody>
      <dsp:txXfrm rot="-5400000">
        <a:off x="4100780" y="150150"/>
        <a:ext cx="7248727" cy="768022"/>
      </dsp:txXfrm>
    </dsp:sp>
    <dsp:sp modelId="{A0B97A95-8961-4AAD-9BDA-D876A57ACF0B}">
      <dsp:nvSpPr>
        <dsp:cNvPr id="0" name=""/>
        <dsp:cNvSpPr/>
      </dsp:nvSpPr>
      <dsp:spPr>
        <a:xfrm>
          <a:off x="0" y="2211"/>
          <a:ext cx="4100780" cy="1063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Energy prediction</a:t>
          </a:r>
          <a:endParaRPr lang="hu-HU" sz="2700" kern="1200" dirty="0"/>
        </a:p>
      </dsp:txBody>
      <dsp:txXfrm>
        <a:off x="51935" y="54146"/>
        <a:ext cx="3996910" cy="960028"/>
      </dsp:txXfrm>
    </dsp:sp>
    <dsp:sp modelId="{DE854C7A-345F-4775-A579-DAB56A671209}">
      <dsp:nvSpPr>
        <dsp:cNvPr id="0" name=""/>
        <dsp:cNvSpPr/>
      </dsp:nvSpPr>
      <dsp:spPr>
        <a:xfrm rot="5400000">
          <a:off x="7320358" y="-1993883"/>
          <a:ext cx="851118" cy="72902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Promising method for particle hit projection to improve matching algorithms.</a:t>
          </a:r>
          <a:endParaRPr lang="hu-HU" sz="2100" kern="1200" dirty="0"/>
        </a:p>
      </dsp:txBody>
      <dsp:txXfrm rot="-5400000">
        <a:off x="4100780" y="1267243"/>
        <a:ext cx="7248727" cy="768022"/>
      </dsp:txXfrm>
    </dsp:sp>
    <dsp:sp modelId="{49700BF5-C60E-483C-9A34-255753E305C9}">
      <dsp:nvSpPr>
        <dsp:cNvPr id="0" name=""/>
        <dsp:cNvSpPr/>
      </dsp:nvSpPr>
      <dsp:spPr>
        <a:xfrm>
          <a:off x="0" y="1119304"/>
          <a:ext cx="4100780" cy="1063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 err="1"/>
            <a:t>Position</a:t>
          </a:r>
          <a:r>
            <a:rPr lang="hu-HU" sz="2700" kern="1200" dirty="0"/>
            <a:t> projection </a:t>
          </a:r>
          <a:r>
            <a:rPr lang="hu-HU" sz="2700" kern="1200" dirty="0" err="1"/>
            <a:t>model</a:t>
          </a:r>
          <a:endParaRPr lang="hu-HU" sz="2700" kern="1200" dirty="0"/>
        </a:p>
      </dsp:txBody>
      <dsp:txXfrm>
        <a:off x="51935" y="1171239"/>
        <a:ext cx="3996910" cy="960028"/>
      </dsp:txXfrm>
    </dsp:sp>
    <dsp:sp modelId="{5E2641B3-871C-4F0D-B1F0-FC48C2076A9F}">
      <dsp:nvSpPr>
        <dsp:cNvPr id="0" name=""/>
        <dsp:cNvSpPr/>
      </dsp:nvSpPr>
      <dsp:spPr>
        <a:xfrm rot="5400000">
          <a:off x="7320358" y="-876790"/>
          <a:ext cx="851118" cy="72902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 possible replacement for particle </a:t>
          </a:r>
          <a:r>
            <a:rPr lang="en-US" sz="2100" kern="1200" dirty="0" err="1"/>
            <a:t>matching.This</a:t>
          </a:r>
          <a:r>
            <a:rPr lang="en-US" sz="2100" kern="1200" dirty="0"/>
            <a:t> might be good for other applications.</a:t>
          </a:r>
          <a:endParaRPr lang="hu-HU" sz="2100" kern="1200" dirty="0"/>
        </a:p>
      </dsp:txBody>
      <dsp:txXfrm rot="-5400000">
        <a:off x="4100780" y="2384336"/>
        <a:ext cx="7248727" cy="768022"/>
      </dsp:txXfrm>
    </dsp:sp>
    <dsp:sp modelId="{FB89E4A8-28DA-4352-85AB-0A66DF615E86}">
      <dsp:nvSpPr>
        <dsp:cNvPr id="0" name=""/>
        <dsp:cNvSpPr/>
      </dsp:nvSpPr>
      <dsp:spPr>
        <a:xfrm>
          <a:off x="0" y="2236397"/>
          <a:ext cx="4100780" cy="1063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 err="1"/>
            <a:t>Attention</a:t>
          </a:r>
          <a:r>
            <a:rPr lang="hu-HU" sz="2700" kern="1200" dirty="0"/>
            <a:t>-like </a:t>
          </a:r>
          <a:r>
            <a:rPr lang="hu-HU" sz="2700" kern="1200" dirty="0" err="1"/>
            <a:t>particle</a:t>
          </a:r>
          <a:r>
            <a:rPr lang="hu-HU" sz="2700" kern="1200" dirty="0"/>
            <a:t> </a:t>
          </a:r>
          <a:r>
            <a:rPr lang="hu-HU" sz="2700" kern="1200" dirty="0" err="1"/>
            <a:t>matching</a:t>
          </a:r>
          <a:endParaRPr lang="hu-HU" sz="2700" kern="1200" dirty="0"/>
        </a:p>
      </dsp:txBody>
      <dsp:txXfrm>
        <a:off x="51935" y="2288332"/>
        <a:ext cx="3996910" cy="960028"/>
      </dsp:txXfrm>
    </dsp:sp>
    <dsp:sp modelId="{61D92E93-74F4-4E57-B7C3-CCA5BC77358A}">
      <dsp:nvSpPr>
        <dsp:cNvPr id="0" name=""/>
        <dsp:cNvSpPr/>
      </dsp:nvSpPr>
      <dsp:spPr>
        <a:xfrm rot="5400000">
          <a:off x="7320358" y="240302"/>
          <a:ext cx="851118" cy="72902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Proposed </a:t>
          </a:r>
          <a:r>
            <a:rPr lang="en-US" sz="2100" kern="1200" dirty="0"/>
            <a:t>some possible improvements on the current results.</a:t>
          </a:r>
          <a:endParaRPr lang="hu-HU" sz="2100" kern="1200" dirty="0"/>
        </a:p>
      </dsp:txBody>
      <dsp:txXfrm rot="-5400000">
        <a:off x="4100780" y="3501428"/>
        <a:ext cx="7248727" cy="768022"/>
      </dsp:txXfrm>
    </dsp:sp>
    <dsp:sp modelId="{15D72803-F686-45B2-B9AA-967DB41EC095}">
      <dsp:nvSpPr>
        <dsp:cNvPr id="0" name=""/>
        <dsp:cNvSpPr/>
      </dsp:nvSpPr>
      <dsp:spPr>
        <a:xfrm>
          <a:off x="0" y="3353490"/>
          <a:ext cx="4100780" cy="1063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 err="1"/>
            <a:t>Future</a:t>
          </a:r>
          <a:r>
            <a:rPr lang="hu-HU" sz="2700" kern="1200" dirty="0"/>
            <a:t> </a:t>
          </a:r>
          <a:r>
            <a:rPr lang="hu-HU" sz="2700" kern="1200" dirty="0" err="1"/>
            <a:t>plans</a:t>
          </a:r>
          <a:endParaRPr lang="hu-HU" sz="2700" kern="1200" dirty="0"/>
        </a:p>
      </dsp:txBody>
      <dsp:txXfrm>
        <a:off x="51935" y="3405425"/>
        <a:ext cx="3996910" cy="96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5B5CE8A7-AA9C-877E-6B5A-188B83CF18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52816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C4AFB12-0471-8524-D4F6-1B3137119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4039" y="0"/>
            <a:ext cx="52816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BD0C-9601-46CC-A6A7-CE96E2AE0E79}" type="datetimeFigureOut">
              <a:rPr lang="hu-HU" smtClean="0"/>
              <a:t>2025. 05. 22.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18DE6E2-5E37-D092-7A4B-CED468C7D0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13514"/>
            <a:ext cx="52816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2C8975E-FF36-1D08-273E-83986C1BE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4039" y="6513514"/>
            <a:ext cx="52816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2DB4B-D6D6-4EDE-9B06-43D7CCACE5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02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816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4039" y="0"/>
            <a:ext cx="52816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95154-6F78-4348-84BE-108E7BFC615A}" type="datetimeFigureOut">
              <a:rPr lang="hu-HU" smtClean="0"/>
              <a:t>2025. 05. 22.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37013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2" y="3300414"/>
            <a:ext cx="975042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52816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4039" y="6513514"/>
            <a:ext cx="52816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7D07-CB51-BC42-B5AF-85904539F1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34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037013" y="857250"/>
            <a:ext cx="4114800" cy="23145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58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600" y="2763520"/>
            <a:ext cx="9144000" cy="1554480"/>
          </a:xfrm>
        </p:spPr>
        <p:txBody>
          <a:bodyPr/>
          <a:lstStyle>
            <a:lvl1pPr>
              <a:defRPr sz="5000" spc="-100"/>
            </a:lvl1pPr>
          </a:lstStyle>
          <a:p>
            <a:pPr>
              <a:defRPr/>
            </a:pPr>
            <a:r>
              <a:rPr lang="hu-HU"/>
              <a:t>Főcím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9600" y="4419600"/>
            <a:ext cx="9144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Alcím, szövegdoboz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160000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08788" y="6478524"/>
            <a:ext cx="7849613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, Sub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600" y="1133856"/>
            <a:ext cx="109728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600" y="1676401"/>
            <a:ext cx="10972800" cy="4419601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2A1144C-B697-8BA7-7C06-8459F4503DC2}"/>
              </a:ext>
            </a:extLst>
          </p:cNvPr>
          <p:cNvSpPr/>
          <p:nvPr userDrawn="1"/>
        </p:nvSpPr>
        <p:spPr bwMode="auto">
          <a:xfrm>
            <a:off x="0" y="6669360"/>
            <a:ext cx="12192000" cy="188640"/>
          </a:xfrm>
          <a:prstGeom prst="rect">
            <a:avLst/>
          </a:prstGeom>
          <a:solidFill>
            <a:schemeClr val="tx1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400" dirty="0"/>
              <a:t>GPU DAY 2025				                   Dudás Bence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8131893-EA94-FE7D-DA2D-BDFD29D1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16" name="Dátum helye 15">
            <a:extLst>
              <a:ext uri="{FF2B5EF4-FFF2-40B4-BE49-F238E27FC236}">
                <a16:creationId xmlns:a16="http://schemas.microsoft.com/office/drawing/2014/main" id="{51ED2326-F2DA-8716-CC01-807A8B3FED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2020 december 4</a:t>
            </a:r>
          </a:p>
        </p:txBody>
      </p:sp>
      <p:sp>
        <p:nvSpPr>
          <p:cNvPr id="17" name="Élőláb helye 16">
            <a:extLst>
              <a:ext uri="{FF2B5EF4-FFF2-40B4-BE49-F238E27FC236}">
                <a16:creationId xmlns:a16="http://schemas.microsoft.com/office/drawing/2014/main" id="{D6857972-C1B1-3FCF-A64C-A4E02E35C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C64C89EE-D274-EB04-AEA9-B72577123A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4632" y="6757086"/>
            <a:ext cx="407368" cy="115948"/>
          </a:xfrm>
        </p:spPr>
        <p:txBody>
          <a:bodyPr/>
          <a:lstStyle>
            <a:lvl1pPr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304800"/>
            <a:ext cx="9550400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 bwMode="auto">
          <a:xfrm>
            <a:off x="10160000" y="6478524"/>
            <a:ext cx="812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08788" y="6478524"/>
            <a:ext cx="7849613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10974229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/>
              <a:t>Master cím editálása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1"/>
            <a:ext cx="109728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028213" y="6478524"/>
            <a:ext cx="1753056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60612" y="6478524"/>
            <a:ext cx="6097587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11667" y="6478524"/>
            <a:ext cx="304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DE720E-C72B-42F0-AD69-52D60E3C605E}" type="slidenum">
              <a:rPr lang="hu-HU"/>
              <a:t>‹#›</a:t>
            </a:fld>
            <a:endParaRPr lang="hu-HU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5"/>
          <a:srcRect t="21711" b="28783"/>
          <a:stretch/>
        </p:blipFill>
        <p:spPr bwMode="auto">
          <a:xfrm>
            <a:off x="8951287" y="6198734"/>
            <a:ext cx="3211904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>
        <a:lnSpc>
          <a:spcPct val="90000"/>
        </a:lnSpc>
        <a:spcBef>
          <a:spcPts val="1200"/>
        </a:spcBef>
        <a:buFont typeface="HP Simplified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>
        <a:lnSpc>
          <a:spcPct val="90000"/>
        </a:lnSpc>
        <a:spcBef>
          <a:spcPts val="800"/>
        </a:spcBef>
        <a:buSzPct val="80000"/>
        <a:buFont typeface="HP Simplified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svg"/><Relationship Id="rId5" Type="http://schemas.openxmlformats.org/officeDocument/2006/relationships/image" Target="../media/image19.sv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71E0A9-1688-F274-9876-3810B208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623" y="343196"/>
            <a:ext cx="11521280" cy="620805"/>
          </a:xfrm>
        </p:spPr>
        <p:txBody>
          <a:bodyPr>
            <a:normAutofit fontScale="92500"/>
          </a:bodyPr>
          <a:lstStyle/>
          <a:p>
            <a:pPr marL="365760" lvl="2" indent="0">
              <a:buNone/>
              <a:defRPr/>
            </a:pPr>
            <a:r>
              <a:rPr lang="en-US" sz="4000" b="1" dirty="0"/>
              <a:t>Deep particle tracking for </a:t>
            </a:r>
            <a:r>
              <a:rPr lang="en-US" sz="4000" b="1" dirty="0" err="1"/>
              <a:t>pCT</a:t>
            </a:r>
            <a:r>
              <a:rPr lang="en-US" sz="4000" b="1" dirty="0"/>
              <a:t> detector system</a:t>
            </a:r>
            <a:endParaRPr lang="hu-HU" sz="2400" b="1" dirty="0"/>
          </a:p>
        </p:txBody>
      </p:sp>
      <p:pic>
        <p:nvPicPr>
          <p:cNvPr id="11" name="Kép 10" descr="A képen embléma, címerpajzs, szimbólum, szöveg látható&#10;&#10;Automatikusan generált leírás">
            <a:extLst>
              <a:ext uri="{FF2B5EF4-FFF2-40B4-BE49-F238E27FC236}">
                <a16:creationId xmlns:a16="http://schemas.microsoft.com/office/drawing/2014/main" id="{4A174998-2004-0273-33B1-08F97462C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3" y="1426403"/>
            <a:ext cx="3605784" cy="3605784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6A6D1FFA-D810-C0A6-9654-3F270469C8B2}"/>
              </a:ext>
            </a:extLst>
          </p:cNvPr>
          <p:cNvSpPr txBox="1"/>
          <p:nvPr/>
        </p:nvSpPr>
        <p:spPr>
          <a:xfrm>
            <a:off x="1667063" y="4812928"/>
            <a:ext cx="8482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GPU DAY</a:t>
            </a:r>
            <a:r>
              <a:rPr lang="en-US" sz="2400" dirty="0"/>
              <a:t> 202</a:t>
            </a:r>
            <a:r>
              <a:rPr lang="hu-HU" sz="2400" dirty="0"/>
              <a:t>5</a:t>
            </a:r>
            <a:endParaRPr lang="en-US" sz="2400" dirty="0"/>
          </a:p>
          <a:p>
            <a:pPr algn="ctr"/>
            <a:r>
              <a:rPr lang="en-US" sz="2400" dirty="0"/>
              <a:t>202</a:t>
            </a:r>
            <a:r>
              <a:rPr lang="hu-HU" sz="2400" dirty="0"/>
              <a:t>5</a:t>
            </a:r>
            <a:r>
              <a:rPr lang="en-US" sz="2400" dirty="0"/>
              <a:t>.05.</a:t>
            </a:r>
            <a:r>
              <a:rPr lang="hu-HU" sz="2400" dirty="0"/>
              <a:t>22</a:t>
            </a:r>
            <a:r>
              <a:rPr lang="en-US" sz="2400" dirty="0"/>
              <a:t>-</a:t>
            </a:r>
            <a:r>
              <a:rPr lang="hu-HU" sz="2400" dirty="0"/>
              <a:t>23</a:t>
            </a:r>
          </a:p>
          <a:p>
            <a:pPr algn="ctr"/>
            <a:r>
              <a:rPr lang="hu-HU" sz="2400" dirty="0" err="1"/>
              <a:t>Speaker</a:t>
            </a:r>
            <a:r>
              <a:rPr lang="hu-HU" sz="2400" dirty="0"/>
              <a:t>: Dudás Bence</a:t>
            </a:r>
          </a:p>
          <a:p>
            <a:pPr algn="ctr"/>
            <a:r>
              <a:rPr lang="en-US" sz="2400" dirty="0"/>
              <a:t>Collaborators</a:t>
            </a:r>
            <a:r>
              <a:rPr lang="hu-HU" sz="2400" dirty="0"/>
              <a:t>: Dr. Papp Gábor, Dr. Bíró Gábor</a:t>
            </a:r>
            <a:endParaRPr lang="en-US" sz="2400" dirty="0"/>
          </a:p>
          <a:p>
            <a:pPr algn="ctr"/>
            <a:r>
              <a:rPr lang="en-US" sz="2400" dirty="0"/>
              <a:t>Bergen </a:t>
            </a:r>
            <a:r>
              <a:rPr lang="en-US" sz="2400" dirty="0" err="1"/>
              <a:t>pCT</a:t>
            </a:r>
            <a:r>
              <a:rPr lang="en-US" sz="2400" dirty="0"/>
              <a:t> collaboration</a:t>
            </a:r>
            <a:endParaRPr lang="hu-HU" sz="2400" dirty="0"/>
          </a:p>
        </p:txBody>
      </p:sp>
      <p:pic>
        <p:nvPicPr>
          <p:cNvPr id="13" name="Picture 10" descr="A black and red logo&#10;&#10;Description automatically generated">
            <a:extLst>
              <a:ext uri="{FF2B5EF4-FFF2-40B4-BE49-F238E27FC236}">
                <a16:creationId xmlns:a16="http://schemas.microsoft.com/office/drawing/2014/main" id="{CFC7F2E0-CB62-AFD6-4D3B-0811E041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47" y="2576053"/>
            <a:ext cx="6618239" cy="1464071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4AEF039-E979-A9FC-1DDE-CA3D9BF4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187ECFB8-5C41-637B-9158-1EE9E3A70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28" y="5023981"/>
            <a:ext cx="1618819" cy="12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E7DE-9A4E-2E93-3C50-22034D55A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72CE820-E6DC-08D7-F3BE-3EDEEA33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Process</a:t>
            </a:r>
            <a:r>
              <a:rPr lang="hu-HU" dirty="0"/>
              <a:t> of </a:t>
            </a:r>
            <a:r>
              <a:rPr lang="hu-HU" dirty="0" err="1"/>
              <a:t>pCT</a:t>
            </a:r>
            <a:endParaRPr lang="hu-HU" dirty="0"/>
          </a:p>
        </p:txBody>
      </p:sp>
      <p:sp>
        <p:nvSpPr>
          <p:cNvPr id="5" name="Tartalom helye 9">
            <a:extLst>
              <a:ext uri="{FF2B5EF4-FFF2-40B4-BE49-F238E27FC236}">
                <a16:creationId xmlns:a16="http://schemas.microsoft.com/office/drawing/2014/main" id="{78A8951C-CBFF-E90C-DEC3-E380D0126A20}"/>
              </a:ext>
            </a:extLst>
          </p:cNvPr>
          <p:cNvSpPr txBox="1">
            <a:spLocks/>
          </p:cNvSpPr>
          <p:nvPr/>
        </p:nvSpPr>
        <p:spPr>
          <a:xfrm>
            <a:off x="8112224" y="4005064"/>
            <a:ext cx="3959324" cy="69604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 concentrate on this.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rtalom helye 10">
            <a:extLst>
              <a:ext uri="{FF2B5EF4-FFF2-40B4-BE49-F238E27FC236}">
                <a16:creationId xmlns:a16="http://schemas.microsoft.com/office/drawing/2014/main" id="{CC1477D0-E1B4-1582-7DAA-27B05C08C823}"/>
              </a:ext>
            </a:extLst>
          </p:cNvPr>
          <p:cNvGraphicFramePr>
            <a:graphicFrameLocks/>
          </p:cNvGraphicFramePr>
          <p:nvPr/>
        </p:nvGraphicFramePr>
        <p:xfrm>
          <a:off x="611029" y="1295401"/>
          <a:ext cx="531432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>
            <a:extLst>
              <a:ext uri="{FF2B5EF4-FFF2-40B4-BE49-F238E27FC236}">
                <a16:creationId xmlns:a16="http://schemas.microsoft.com/office/drawing/2014/main" id="{32080174-1EA9-7305-B7F8-6460FB65FF25}"/>
              </a:ext>
            </a:extLst>
          </p:cNvPr>
          <p:cNvSpPr/>
          <p:nvPr/>
        </p:nvSpPr>
        <p:spPr bwMode="auto">
          <a:xfrm>
            <a:off x="479376" y="3789040"/>
            <a:ext cx="5595230" cy="2496344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9E53139-7597-9F78-AEF2-D29D85D37B2B}"/>
              </a:ext>
            </a:extLst>
          </p:cNvPr>
          <p:cNvSpPr/>
          <p:nvPr/>
        </p:nvSpPr>
        <p:spPr bwMode="auto">
          <a:xfrm>
            <a:off x="180647" y="3524994"/>
            <a:ext cx="6192688" cy="1656184"/>
          </a:xfrm>
          <a:prstGeom prst="rect">
            <a:avLst/>
          </a:prstGeom>
          <a:solidFill>
            <a:srgbClr val="00B050">
              <a:alpha val="30000"/>
            </a:srgbClr>
          </a:solidFill>
          <a:ln w="95250">
            <a:solidFill>
              <a:srgbClr val="00B050">
                <a:alpha val="30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81EE89F7-249E-D980-8D76-18B40006B842}"/>
              </a:ext>
            </a:extLst>
          </p:cNvPr>
          <p:cNvSpPr/>
          <p:nvPr/>
        </p:nvSpPr>
        <p:spPr bwMode="auto">
          <a:xfrm rot="10800000">
            <a:off x="6512002" y="3972086"/>
            <a:ext cx="1461554" cy="762000"/>
          </a:xfrm>
          <a:prstGeom prst="rightArrow">
            <a:avLst/>
          </a:prstGeom>
          <a:solidFill>
            <a:srgbClr val="B2E7C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5C23485F-C9CD-DFED-E516-445A3E2E52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861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0012FBF-F622-3D24-9C45-6484AE44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Motivation</a:t>
            </a:r>
            <a:r>
              <a:rPr lang="hu-HU" dirty="0"/>
              <a:t> of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1F7FF0A-27D9-5F44-522E-C93FE272A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C61BE64-F3D1-568B-2192-6885FAC7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340768"/>
            <a:ext cx="6706073" cy="441960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7A059B-260C-EFE4-67C4-58E7D769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5558408" cy="4419601"/>
          </a:xfrm>
        </p:spPr>
        <p:txBody>
          <a:bodyPr/>
          <a:lstStyle/>
          <a:p>
            <a:r>
              <a:rPr lang="en-US" dirty="0"/>
              <a:t>Fast evaluation (thanks to tensor nature).</a:t>
            </a:r>
          </a:p>
          <a:p>
            <a:pPr lvl="1"/>
            <a:r>
              <a:rPr lang="en-US" dirty="0"/>
              <a:t>Embarrassingly easy to parallelize.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learn complex functions.</a:t>
            </a:r>
          </a:p>
          <a:p>
            <a:pPr lvl="1"/>
            <a:r>
              <a:rPr lang="en-US" dirty="0"/>
              <a:t>What if we can do better than traditional algorithms?</a:t>
            </a:r>
          </a:p>
          <a:p>
            <a:pPr lvl="1"/>
            <a:r>
              <a:rPr lang="en-US" dirty="0"/>
              <a:t>Possible to merge multiple subtask into one model.</a:t>
            </a:r>
          </a:p>
          <a:p>
            <a:pPr lvl="1"/>
            <a:endParaRPr lang="en-US" dirty="0"/>
          </a:p>
          <a:p>
            <a:r>
              <a:rPr lang="en-US" dirty="0"/>
              <a:t>Designed for big data problems.</a:t>
            </a:r>
          </a:p>
          <a:p>
            <a:pPr lvl="1"/>
            <a:r>
              <a:rPr lang="en-US" dirty="0"/>
              <a:t>We need to process 100-200 particle in one frame.</a:t>
            </a:r>
          </a:p>
          <a:p>
            <a:pPr lvl="1"/>
            <a:r>
              <a:rPr lang="en-US" dirty="0"/>
              <a:t>O</a:t>
            </a:r>
            <a:r>
              <a:rPr lang="en-US" sz="1600" dirty="0"/>
              <a:t>verall</a:t>
            </a:r>
            <a:r>
              <a:rPr lang="hu-HU" sz="1600" dirty="0"/>
              <a:t> </a:t>
            </a:r>
            <a:r>
              <a:rPr lang="en-US" dirty="0"/>
              <a:t>millions of tracks needs to be reconstructed.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Our models can run in medical devices.</a:t>
            </a:r>
          </a:p>
          <a:p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397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BF953CA-88B4-D5FD-DC8A-32D9DF1A5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prediction</a:t>
            </a:r>
            <a:endParaRPr lang="hu-HU" dirty="0"/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2AE8B0D2-2F48-2834-04F2-51265EC50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the easiest part, can be done by simple machine learning algorithms.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8313891-E3F4-0369-E61A-716CAB13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9094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97F99AC-9892-0A82-127C-BC638E37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prediction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7E59D14-457C-0101-0EEA-F9CEB925A2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E60D09D-5450-5A16-9579-0570A8F7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55" y="1581942"/>
            <a:ext cx="6859945" cy="4971258"/>
          </a:xfrm>
          <a:prstGeom prst="rect">
            <a:avLst/>
          </a:prstGeom>
        </p:spPr>
      </p:pic>
      <p:sp>
        <p:nvSpPr>
          <p:cNvPr id="11" name="Tartalom helye 2">
            <a:extLst>
              <a:ext uri="{FF2B5EF4-FFF2-40B4-BE49-F238E27FC236}">
                <a16:creationId xmlns:a16="http://schemas.microsoft.com/office/drawing/2014/main" id="{B23E0C12-9E94-9D02-EA14-9FE6858E8FF8}"/>
              </a:ext>
            </a:extLst>
          </p:cNvPr>
          <p:cNvSpPr txBox="1">
            <a:spLocks/>
          </p:cNvSpPr>
          <p:nvPr/>
        </p:nvSpPr>
        <p:spPr bwMode="auto">
          <a:xfrm>
            <a:off x="609600" y="1676401"/>
            <a:ext cx="4478288" cy="4876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 neural network to approximate energies.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Filter data around expected Bragg peak.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evaluation, we don’t know expected.</a:t>
            </a:r>
          </a:p>
          <a:p>
            <a:pPr marL="0" indent="0">
              <a:buFont typeface="HP Simplified"/>
              <a:buNone/>
            </a:pPr>
            <a:endParaRPr lang="en-US" dirty="0"/>
          </a:p>
          <a:p>
            <a:pPr marL="0" indent="0">
              <a:buFont typeface="HP Simplified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10AC-70FF-08E3-9AC0-A1E7F4A1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4506FB0-37A9-3489-E0A5-0A802B90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prediction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E58753C-7AED-6680-65E8-073CF0369C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F8D63C2-E402-B6EB-149F-4E1CEA4A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55" y="1581942"/>
            <a:ext cx="6859945" cy="4971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3FF5FF1-F469-09B4-64D1-882AA31B39B0}"/>
              </a:ext>
            </a:extLst>
          </p:cNvPr>
          <p:cNvSpPr/>
          <p:nvPr/>
        </p:nvSpPr>
        <p:spPr bwMode="auto">
          <a:xfrm>
            <a:off x="11193497" y="1988840"/>
            <a:ext cx="807159" cy="4107162"/>
          </a:xfrm>
          <a:prstGeom prst="rect">
            <a:avLst/>
          </a:prstGeom>
          <a:solidFill>
            <a:srgbClr val="00B050">
              <a:alpha val="58000"/>
            </a:srgbClr>
          </a:solidFill>
          <a:ln w="19050">
            <a:noFill/>
            <a:miter lim="800000"/>
          </a:ln>
          <a:effectLst>
            <a:glow rad="127000">
              <a:schemeClr val="accent1">
                <a:alpha val="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CC59A4E4-C78E-A7DD-3907-6AFC1266A3C7}"/>
              </a:ext>
            </a:extLst>
          </p:cNvPr>
          <p:cNvSpPr txBox="1">
            <a:spLocks/>
          </p:cNvSpPr>
          <p:nvPr/>
        </p:nvSpPr>
        <p:spPr bwMode="auto">
          <a:xfrm>
            <a:off x="7464639" y="779641"/>
            <a:ext cx="2808312" cy="625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want to work with these!</a:t>
            </a:r>
          </a:p>
          <a:p>
            <a:endParaRPr lang="en-US" dirty="0"/>
          </a:p>
          <a:p>
            <a:pPr marL="0" indent="0">
              <a:buFont typeface="HP Simplified"/>
              <a:buNone/>
            </a:pPr>
            <a:endParaRPr lang="en-US" dirty="0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3F67F548-2F48-2248-C249-9616823EA207}"/>
              </a:ext>
            </a:extLst>
          </p:cNvPr>
          <p:cNvSpPr/>
          <p:nvPr/>
        </p:nvSpPr>
        <p:spPr bwMode="auto">
          <a:xfrm rot="2516590">
            <a:off x="10064627" y="1092203"/>
            <a:ext cx="1294413" cy="673222"/>
          </a:xfrm>
          <a:prstGeom prst="rightArrow">
            <a:avLst/>
          </a:prstGeom>
          <a:solidFill>
            <a:srgbClr val="65CB9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FDFAEB98-51E5-6BBF-CA1C-B6F0205D61A3}"/>
              </a:ext>
            </a:extLst>
          </p:cNvPr>
          <p:cNvSpPr txBox="1">
            <a:spLocks/>
          </p:cNvSpPr>
          <p:nvPr/>
        </p:nvSpPr>
        <p:spPr bwMode="auto">
          <a:xfrm>
            <a:off x="609600" y="1676401"/>
            <a:ext cx="4478288" cy="4876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 neural network to approximate energies.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Filter data around expected Bragg peak.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evaluation, we don’t know expected.</a:t>
            </a:r>
          </a:p>
          <a:p>
            <a:pPr marL="0" indent="0">
              <a:buFont typeface="HP Simplified"/>
              <a:buNone/>
            </a:pPr>
            <a:endParaRPr lang="en-US" dirty="0"/>
          </a:p>
          <a:p>
            <a:pPr marL="0" indent="0">
              <a:buFont typeface="HP Simplified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2D7F-E392-9F92-BA93-61E4DEF0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989252E-721F-2A1F-9A29-577DB406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prediction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F03A4D-B358-7683-5D12-90E1B0B836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D2541A4-264F-AC13-CAB0-3464359C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55" y="1581942"/>
            <a:ext cx="6859945" cy="497125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9BEA1091-E81F-3298-C6BF-5E49D2123D24}"/>
              </a:ext>
            </a:extLst>
          </p:cNvPr>
          <p:cNvSpPr/>
          <p:nvPr/>
        </p:nvSpPr>
        <p:spPr bwMode="auto">
          <a:xfrm>
            <a:off x="11193497" y="1988840"/>
            <a:ext cx="807159" cy="4107162"/>
          </a:xfrm>
          <a:prstGeom prst="rect">
            <a:avLst/>
          </a:prstGeom>
          <a:solidFill>
            <a:srgbClr val="00B050">
              <a:alpha val="58000"/>
            </a:srgbClr>
          </a:solidFill>
          <a:ln w="19050">
            <a:noFill/>
            <a:miter lim="800000"/>
          </a:ln>
          <a:effectLst>
            <a:glow rad="127000">
              <a:schemeClr val="accent1">
                <a:alpha val="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AD27492F-4E31-BC9E-CC39-E57D077BD749}"/>
              </a:ext>
            </a:extLst>
          </p:cNvPr>
          <p:cNvSpPr txBox="1">
            <a:spLocks/>
          </p:cNvSpPr>
          <p:nvPr/>
        </p:nvSpPr>
        <p:spPr bwMode="auto">
          <a:xfrm>
            <a:off x="7464639" y="779641"/>
            <a:ext cx="2808312" cy="625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want to work with these!</a:t>
            </a:r>
          </a:p>
          <a:p>
            <a:endParaRPr lang="en-US" dirty="0"/>
          </a:p>
          <a:p>
            <a:pPr marL="0" indent="0">
              <a:buFont typeface="HP Simplified"/>
              <a:buNone/>
            </a:pPr>
            <a:endParaRPr lang="en-US" dirty="0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3774185A-ECB8-ACC2-DCCC-3BE8344BE709}"/>
              </a:ext>
            </a:extLst>
          </p:cNvPr>
          <p:cNvSpPr/>
          <p:nvPr/>
        </p:nvSpPr>
        <p:spPr bwMode="auto">
          <a:xfrm rot="2516590">
            <a:off x="10064627" y="1092203"/>
            <a:ext cx="1294413" cy="673222"/>
          </a:xfrm>
          <a:prstGeom prst="rightArrow">
            <a:avLst/>
          </a:prstGeom>
          <a:solidFill>
            <a:srgbClr val="65CB9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1B01A53A-22DE-8835-B276-F0F44594B80F}"/>
              </a:ext>
            </a:extLst>
          </p:cNvPr>
          <p:cNvSpPr txBox="1">
            <a:spLocks/>
          </p:cNvSpPr>
          <p:nvPr/>
        </p:nvSpPr>
        <p:spPr bwMode="auto">
          <a:xfrm>
            <a:off x="609600" y="1676401"/>
            <a:ext cx="4478288" cy="4876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Approximated from already reconstructed tracks.</a:t>
            </a:r>
          </a:p>
          <a:p>
            <a:pPr lvl="1"/>
            <a:r>
              <a:rPr lang="en-US" dirty="0"/>
              <a:t>Last particle with not 0 energy.</a:t>
            </a:r>
          </a:p>
          <a:p>
            <a:pPr lvl="1"/>
            <a:r>
              <a:rPr lang="en-US" dirty="0"/>
              <a:t>Alternatively, position of maximum energy deposition.</a:t>
            </a:r>
          </a:p>
          <a:p>
            <a:r>
              <a:rPr lang="en-US" dirty="0"/>
              <a:t>This will be our ,,expected Bragg peak’’.</a:t>
            </a:r>
          </a:p>
          <a:p>
            <a:endParaRPr lang="en-US" dirty="0"/>
          </a:p>
          <a:p>
            <a:r>
              <a:rPr lang="en-US" dirty="0"/>
              <a:t>Particles leaving the detector system are uniformly occurred everywhere.</a:t>
            </a:r>
          </a:p>
          <a:p>
            <a:pPr lvl="1"/>
            <a:r>
              <a:rPr lang="en-US" dirty="0"/>
              <a:t>These usually make the prediction worse.</a:t>
            </a:r>
          </a:p>
          <a:p>
            <a:endParaRPr lang="en-US" dirty="0"/>
          </a:p>
          <a:p>
            <a:r>
              <a:rPr lang="en-US" dirty="0"/>
              <a:t>With the maximum position we can make an assumption on the initial beam energy.</a:t>
            </a:r>
            <a:endParaRPr lang="hu-HU" dirty="0"/>
          </a:p>
          <a:p>
            <a:pPr marL="0" indent="0">
              <a:buFont typeface="HP Simplified"/>
              <a:buNone/>
            </a:pPr>
            <a:endParaRPr lang="en-US" dirty="0"/>
          </a:p>
          <a:p>
            <a:pPr marL="0" indent="0">
              <a:buFont typeface="HP Simplified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8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0ED5A-CED2-6214-9CAE-02999832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4EC1E6B-DBEA-478C-CE34-E00428C1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prediction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4CC5FD8-35C0-C8D4-ED89-38C1FDB58E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pic>
        <p:nvPicPr>
          <p:cNvPr id="10" name="Kép 9" descr="A képen szöveg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408F04A-F7D1-016C-7D9A-308CFF38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93" y="44624"/>
            <a:ext cx="6861363" cy="33843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D41590-9812-6CDB-74F5-7AA29DD1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54" y="393305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08BACC-8968-CBBC-09CA-432CD223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5" y="393305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AAB83E2-FA76-5953-306A-DAD6EA3F9D88}"/>
              </a:ext>
            </a:extLst>
          </p:cNvPr>
          <p:cNvSpPr txBox="1"/>
          <p:nvPr/>
        </p:nvSpPr>
        <p:spPr bwMode="auto">
          <a:xfrm>
            <a:off x="5807968" y="3372585"/>
            <a:ext cx="619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[M. </a:t>
            </a:r>
            <a:r>
              <a:rPr lang="en-US" sz="1400" dirty="0" err="1"/>
              <a:t>Aehle</a:t>
            </a:r>
            <a:r>
              <a:rPr lang="hu-HU" sz="1400" dirty="0"/>
              <a:t> </a:t>
            </a:r>
            <a:r>
              <a:rPr lang="hu-HU" sz="1400" dirty="0" err="1"/>
              <a:t>et</a:t>
            </a:r>
            <a:r>
              <a:rPr lang="hu-HU" sz="1400"/>
              <a:t> </a:t>
            </a:r>
            <a:r>
              <a:rPr lang="en-US" sz="1400"/>
              <a:t>al</a:t>
            </a:r>
            <a:r>
              <a:rPr lang="en-US" sz="1400" dirty="0"/>
              <a:t>, Reconstruction of proton relative stopping power with a granular calorimeter detector model]</a:t>
            </a:r>
            <a:endParaRPr lang="hu-H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artalom helye 2">
                <a:extLst>
                  <a:ext uri="{FF2B5EF4-FFF2-40B4-BE49-F238E27FC236}">
                    <a16:creationId xmlns:a16="http://schemas.microsoft.com/office/drawing/2014/main" id="{C98390F6-122A-8043-4425-709BC9AC5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8" y="1144489"/>
                <a:ext cx="4478288" cy="55248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Small neural network to approximate energies.</a:t>
                </a:r>
              </a:p>
              <a:p>
                <a:pPr lvl="1"/>
                <a:r>
                  <a:rPr lang="en-US" dirty="0"/>
                  <a:t>Originally linear regression was very close.</a:t>
                </a:r>
              </a:p>
              <a:p>
                <a:pPr lvl="1"/>
                <a:r>
                  <a:rPr lang="en-US" dirty="0"/>
                  <a:t>Deep neural nets slightly better.</a:t>
                </a:r>
              </a:p>
              <a:p>
                <a:pPr lvl="1"/>
                <a:r>
                  <a:rPr lang="en-US" dirty="0"/>
                  <a:t>Possible to merge NN with other subtasks.</a:t>
                </a:r>
              </a:p>
              <a:p>
                <a:endParaRPr lang="en-US" dirty="0"/>
              </a:p>
              <a:p>
                <a:r>
                  <a:rPr lang="en-US" dirty="0"/>
                  <a:t>Input of the model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the energy deposition on the ,,expected’’ Bragg peak,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the normalized position of the Bragg peak.</a:t>
                </a:r>
              </a:p>
              <a:p>
                <a:pPr lvl="1"/>
                <a:r>
                  <a:rPr lang="en-US" dirty="0"/>
                  <a:t>Some embedding might improve.</a:t>
                </a:r>
              </a:p>
              <a:p>
                <a:pPr lvl="1"/>
                <a:r>
                  <a:rPr lang="en-US" dirty="0"/>
                  <a:t>But currently this is enough for reconstruction.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artalom helye 2">
                <a:extLst>
                  <a:ext uri="{FF2B5EF4-FFF2-40B4-BE49-F238E27FC236}">
                    <a16:creationId xmlns:a16="http://schemas.microsoft.com/office/drawing/2014/main" id="{C98390F6-122A-8043-4425-709BC9AC5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8" y="1144489"/>
                <a:ext cx="4478288" cy="5524871"/>
              </a:xfrm>
              <a:blipFill>
                <a:blip r:embed="rId5"/>
                <a:stretch>
                  <a:fillRect l="-3270" t="-1876" r="-14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81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13D4-66C7-93AA-B6A8-4D221A1FB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A998436-1D23-993B-2FD2-0EF745DA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04800"/>
            <a:ext cx="3470176" cy="762000"/>
          </a:xfrm>
        </p:spPr>
        <p:txBody>
          <a:bodyPr/>
          <a:lstStyle/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prediction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42DD153-E9A7-E362-06A0-82D27ACC04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2">
                <a:extLst>
                  <a:ext uri="{FF2B5EF4-FFF2-40B4-BE49-F238E27FC236}">
                    <a16:creationId xmlns:a16="http://schemas.microsoft.com/office/drawing/2014/main" id="{CA1443C1-E739-48BC-B3DE-7982E1F57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8" y="1144489"/>
                <a:ext cx="4478288" cy="55248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Small neural network to approximate energies.</a:t>
                </a:r>
              </a:p>
              <a:p>
                <a:pPr lvl="1"/>
                <a:r>
                  <a:rPr lang="en-US" dirty="0"/>
                  <a:t>Originally linear regression was very close.</a:t>
                </a:r>
              </a:p>
              <a:p>
                <a:pPr lvl="1"/>
                <a:r>
                  <a:rPr lang="en-US" dirty="0"/>
                  <a:t>Deep neural nets slightly better.</a:t>
                </a:r>
              </a:p>
              <a:p>
                <a:pPr lvl="1"/>
                <a:r>
                  <a:rPr lang="en-US" dirty="0"/>
                  <a:t>Possible to merge NN with other subtasks.</a:t>
                </a:r>
              </a:p>
              <a:p>
                <a:endParaRPr lang="en-US" dirty="0"/>
              </a:p>
              <a:p>
                <a:r>
                  <a:rPr lang="en-US" dirty="0"/>
                  <a:t>Input of the model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the energy deposition on the ,,expected’’ Bragg peak,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the normalized position of the Bragg peak.</a:t>
                </a:r>
              </a:p>
              <a:p>
                <a:pPr lvl="1"/>
                <a:r>
                  <a:rPr lang="en-US" dirty="0"/>
                  <a:t>Some embedding might improve.</a:t>
                </a:r>
              </a:p>
              <a:p>
                <a:pPr lvl="1"/>
                <a:r>
                  <a:rPr lang="en-US" dirty="0"/>
                  <a:t>But currently this is enough for reconstruction.</a:t>
                </a:r>
              </a:p>
              <a:p>
                <a:r>
                  <a:rPr lang="en-US" dirty="0"/>
                  <a:t>We obtain around 1MeV precision.</a:t>
                </a:r>
              </a:p>
              <a:p>
                <a:r>
                  <a:rPr lang="en-US" dirty="0"/>
                  <a:t>Colors indicate hyperparameter configs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Tartalom helye 2">
                <a:extLst>
                  <a:ext uri="{FF2B5EF4-FFF2-40B4-BE49-F238E27FC236}">
                    <a16:creationId xmlns:a16="http://schemas.microsoft.com/office/drawing/2014/main" id="{CA1443C1-E739-48BC-B3DE-7982E1F57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8" y="1144489"/>
                <a:ext cx="4478288" cy="5524871"/>
              </a:xfrm>
              <a:blipFill>
                <a:blip r:embed="rId10"/>
                <a:stretch>
                  <a:fillRect l="-3270" t="-1876" r="-1499" b="-14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Kép 1">
            <a:extLst>
              <a:ext uri="{FF2B5EF4-FFF2-40B4-BE49-F238E27FC236}">
                <a16:creationId xmlns:a16="http://schemas.microsoft.com/office/drawing/2014/main" id="{4C0F5DB3-C4BF-26CB-7B5B-6222DB81A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7968" y="-60426"/>
            <a:ext cx="5112568" cy="68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0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24886-6CBF-E250-7C76-97027F814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30F77D9F-E521-CDE4-43D3-53941E7BF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attempts</a:t>
            </a:r>
            <a:endParaRPr lang="hu-HU" dirty="0"/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7E78E85B-C9E5-6525-2FDC-ACD2BB4D4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have 2 proposed system for particle trajectory reconstruction. One is to help traditional algorithms, one is to replace them.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3999923-F225-D517-E10B-73E62935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9644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FCC60C-993A-3C48-1428-029A5F9B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40768"/>
            <a:ext cx="4374638" cy="5212432"/>
          </a:xfrm>
        </p:spPr>
        <p:txBody>
          <a:bodyPr>
            <a:normAutofit/>
          </a:bodyPr>
          <a:lstStyle/>
          <a:p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match</a:t>
            </a:r>
            <a:r>
              <a:rPr lang="hu-HU" dirty="0"/>
              <a:t> </a:t>
            </a:r>
            <a:r>
              <a:rPr lang="hu-HU" dirty="0" err="1"/>
              <a:t>particles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recreate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.</a:t>
            </a:r>
            <a:endParaRPr lang="en-US" dirty="0"/>
          </a:p>
          <a:p>
            <a:endParaRPr lang="hu-HU" dirty="0"/>
          </a:p>
          <a:p>
            <a:r>
              <a:rPr lang="hu-HU" dirty="0"/>
              <a:t>Matching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calorimetric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 is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efficient</a:t>
            </a:r>
            <a:r>
              <a:rPr lang="hu-HU" dirty="0"/>
              <a:t>.</a:t>
            </a:r>
            <a:endParaRPr lang="en-US" dirty="0"/>
          </a:p>
          <a:p>
            <a:pPr lvl="1"/>
            <a:r>
              <a:rPr lang="en-US" dirty="0"/>
              <a:t>For technical reasons we pad the trajectories.</a:t>
            </a:r>
          </a:p>
          <a:p>
            <a:pPr lvl="1"/>
            <a:r>
              <a:rPr lang="en-US" dirty="0"/>
              <a:t>This leads to small accuracy later.</a:t>
            </a:r>
          </a:p>
          <a:p>
            <a:pPr lvl="1"/>
            <a:r>
              <a:rPr lang="en-US" dirty="0"/>
              <a:t>This can be filtered in track reconstruction.</a:t>
            </a:r>
          </a:p>
          <a:p>
            <a:endParaRPr lang="en-US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2 </a:t>
            </a:r>
            <a:r>
              <a:rPr lang="hu-HU" dirty="0" err="1"/>
              <a:t>approaches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.</a:t>
            </a:r>
            <a:endParaRPr lang="en-US" dirty="0"/>
          </a:p>
          <a:p>
            <a:pPr lvl="1"/>
            <a:r>
              <a:rPr lang="en-US" dirty="0"/>
              <a:t>Position correction.</a:t>
            </a:r>
          </a:p>
          <a:p>
            <a:pPr lvl="1"/>
            <a:r>
              <a:rPr lang="en-US" dirty="0"/>
              <a:t>Matching Neural Network.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5075DCD6-3788-AB62-7106-AE88BADA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Particle</a:t>
            </a:r>
            <a:r>
              <a:rPr lang="hu-HU" dirty="0"/>
              <a:t> </a:t>
            </a:r>
            <a:r>
              <a:rPr lang="hu-HU" dirty="0" err="1"/>
              <a:t>matching</a:t>
            </a:r>
            <a:r>
              <a:rPr lang="hu-HU" dirty="0"/>
              <a:t> in </a:t>
            </a:r>
            <a:r>
              <a:rPr lang="hu-HU" dirty="0" err="1"/>
              <a:t>pCT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3E1B32D-E652-D2D7-5C94-CFE81C20B5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25F5C27-AF02-F9A2-739B-C2BA476C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06" y="1095848"/>
            <a:ext cx="7403082" cy="326925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32DD605-7E3D-DFC5-5EED-1F21B87172FF}"/>
              </a:ext>
            </a:extLst>
          </p:cNvPr>
          <p:cNvSpPr txBox="1"/>
          <p:nvPr/>
        </p:nvSpPr>
        <p:spPr bwMode="auto">
          <a:xfrm>
            <a:off x="5735960" y="5355444"/>
            <a:ext cx="7231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Closest particle matching around: 54%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Sinkhorn matching is around: 65%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whole track reconstruction is even worse.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02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152E2E17-2053-FA85-6670-D409155CA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56997"/>
              </p:ext>
            </p:extLst>
          </p:nvPr>
        </p:nvGraphicFramePr>
        <p:xfrm>
          <a:off x="609600" y="1676400"/>
          <a:ext cx="1097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4FDC4104-3778-806E-481B-67EA9FF9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Overview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74E8C64-E1BD-8DA7-6330-02A16CB791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F9B23A4C-004C-B2E0-29AB-3E8B902C1561}"/>
              </a:ext>
            </a:extLst>
          </p:cNvPr>
          <p:cNvSpPr/>
          <p:nvPr/>
        </p:nvSpPr>
        <p:spPr bwMode="auto">
          <a:xfrm>
            <a:off x="5687662" y="734995"/>
            <a:ext cx="4104456" cy="252028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228640-E848-38F9-1A17-6386E5EB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4104456" cy="4992959"/>
          </a:xfrm>
        </p:spPr>
        <p:txBody>
          <a:bodyPr>
            <a:normAutofit/>
          </a:bodyPr>
          <a:lstStyle/>
          <a:p>
            <a:r>
              <a:rPr lang="en-US" dirty="0"/>
              <a:t>We start from the end of the detector system.</a:t>
            </a:r>
          </a:p>
          <a:p>
            <a:pPr lvl="1"/>
            <a:r>
              <a:rPr lang="en-US" dirty="0"/>
              <a:t>Few particles, that are very easy to match.</a:t>
            </a:r>
          </a:p>
          <a:p>
            <a:pPr lvl="1"/>
            <a:r>
              <a:rPr lang="en-US" dirty="0"/>
              <a:t>In calorimetric layers we can do very good matching.</a:t>
            </a:r>
          </a:p>
          <a:p>
            <a:pPr lvl="1"/>
            <a:endParaRPr lang="en-US" dirty="0"/>
          </a:p>
          <a:p>
            <a:r>
              <a:rPr lang="en-US" dirty="0"/>
              <a:t>Based on previous position we predict an expected position.</a:t>
            </a:r>
          </a:p>
          <a:p>
            <a:endParaRPr lang="en-US" dirty="0"/>
          </a:p>
          <a:p>
            <a:r>
              <a:rPr lang="en-US" dirty="0"/>
              <a:t>We want to match expected position with the real one.</a:t>
            </a:r>
          </a:p>
          <a:p>
            <a:endParaRPr lang="en-US" dirty="0"/>
          </a:p>
          <a:p>
            <a:r>
              <a:rPr lang="en-US" dirty="0"/>
              <a:t>One-one model for the first 3 layers.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925863A9-781E-B1A2-C9A6-2B13B0D5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04800"/>
            <a:ext cx="3312368" cy="762000"/>
          </a:xfrm>
        </p:spPr>
        <p:txBody>
          <a:bodyPr/>
          <a:lstStyle/>
          <a:p>
            <a:r>
              <a:rPr lang="en-US" dirty="0"/>
              <a:t>Position projection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C095A65-F353-54E0-5667-73DBF7A4A4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75BABC9-7E07-48EC-80C2-6F2C4FDE3FC9}"/>
              </a:ext>
            </a:extLst>
          </p:cNvPr>
          <p:cNvSpPr/>
          <p:nvPr/>
        </p:nvSpPr>
        <p:spPr bwMode="auto">
          <a:xfrm>
            <a:off x="5375920" y="3789040"/>
            <a:ext cx="3312368" cy="200216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734237F-BC17-D66A-631B-16CDE136B797}"/>
              </a:ext>
            </a:extLst>
          </p:cNvPr>
          <p:cNvSpPr/>
          <p:nvPr/>
        </p:nvSpPr>
        <p:spPr bwMode="auto">
          <a:xfrm>
            <a:off x="8904312" y="3803104"/>
            <a:ext cx="3312368" cy="200216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Ábra 9">
            <a:extLst>
              <a:ext uri="{FF2B5EF4-FFF2-40B4-BE49-F238E27FC236}">
                <a16:creationId xmlns:a16="http://schemas.microsoft.com/office/drawing/2014/main" id="{B3CD0E43-1F84-A766-E9F6-62E42648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5849" y="857298"/>
            <a:ext cx="3956662" cy="2397977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6B9DE2E9-8328-E576-D3DA-664EDDE3F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9880" y="3818101"/>
            <a:ext cx="3143250" cy="1905000"/>
          </a:xfrm>
          <a:prstGeom prst="rect">
            <a:avLst/>
          </a:prstGeom>
        </p:spPr>
      </p:pic>
      <p:pic>
        <p:nvPicPr>
          <p:cNvPr id="14" name="Ábra 13">
            <a:extLst>
              <a:ext uri="{FF2B5EF4-FFF2-40B4-BE49-F238E27FC236}">
                <a16:creationId xmlns:a16="http://schemas.microsoft.com/office/drawing/2014/main" id="{E5F600EE-AF38-36CA-8E03-531004411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5087" y="3921046"/>
            <a:ext cx="3143250" cy="190500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F56063C2-0145-37DF-4780-80BF955B2CDA}"/>
              </a:ext>
            </a:extLst>
          </p:cNvPr>
          <p:cNvSpPr txBox="1"/>
          <p:nvPr/>
        </p:nvSpPr>
        <p:spPr bwMode="auto">
          <a:xfrm>
            <a:off x="5763448" y="347099"/>
            <a:ext cx="395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loss for position prediction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A4EA991-1B72-96CB-53E3-DD416D6E6602}"/>
              </a:ext>
            </a:extLst>
          </p:cNvPr>
          <p:cNvSpPr txBox="1"/>
          <p:nvPr/>
        </p:nvSpPr>
        <p:spPr bwMode="auto">
          <a:xfrm rot="16200000">
            <a:off x="4519303" y="4478624"/>
            <a:ext cx="117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D73CD21-1B08-5EA6-8CF6-4AC70D322144}"/>
              </a:ext>
            </a:extLst>
          </p:cNvPr>
          <p:cNvSpPr txBox="1"/>
          <p:nvPr/>
        </p:nvSpPr>
        <p:spPr bwMode="auto">
          <a:xfrm rot="16200000">
            <a:off x="4326186" y="2024020"/>
            <a:ext cx="23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squared error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2F90EE8-EE80-6A73-32A7-A44414034357}"/>
              </a:ext>
            </a:extLst>
          </p:cNvPr>
          <p:cNvSpPr txBox="1"/>
          <p:nvPr/>
        </p:nvSpPr>
        <p:spPr bwMode="auto">
          <a:xfrm>
            <a:off x="6384032" y="5948940"/>
            <a:ext cx="117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Epochs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3BBA33F-5FC9-DD67-8082-959410C29509}"/>
              </a:ext>
            </a:extLst>
          </p:cNvPr>
          <p:cNvSpPr txBox="1"/>
          <p:nvPr/>
        </p:nvSpPr>
        <p:spPr bwMode="auto">
          <a:xfrm>
            <a:off x="10200456" y="5980638"/>
            <a:ext cx="117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Epochs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10564AFE-4E1D-921A-074F-A9727B800D64}"/>
              </a:ext>
            </a:extLst>
          </p:cNvPr>
          <p:cNvSpPr txBox="1"/>
          <p:nvPr/>
        </p:nvSpPr>
        <p:spPr bwMode="auto">
          <a:xfrm>
            <a:off x="5257977" y="3323374"/>
            <a:ext cx="234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accuracy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FF922CA-793A-75FF-2F11-4C0FF7B9C584}"/>
              </a:ext>
            </a:extLst>
          </p:cNvPr>
          <p:cNvSpPr txBox="1"/>
          <p:nvPr/>
        </p:nvSpPr>
        <p:spPr bwMode="auto">
          <a:xfrm>
            <a:off x="9350152" y="3433772"/>
            <a:ext cx="234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Validation accuracy</a:t>
            </a:r>
            <a:endParaRPr lang="hu-HU" dirty="0"/>
          </a:p>
        </p:txBody>
      </p:sp>
      <p:pic>
        <p:nvPicPr>
          <p:cNvPr id="25" name="Ábra 24" descr="Harvey-korongok 100% egyszínű kitöltéssel">
            <a:extLst>
              <a:ext uri="{FF2B5EF4-FFF2-40B4-BE49-F238E27FC236}">
                <a16:creationId xmlns:a16="http://schemas.microsoft.com/office/drawing/2014/main" id="{4BD69AB0-AC95-86F7-ACE1-81200B8780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5254" y="871106"/>
            <a:ext cx="148613" cy="148613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444CC457-89AF-0821-FCE1-1381EC69CFA2}"/>
              </a:ext>
            </a:extLst>
          </p:cNvPr>
          <p:cNvSpPr txBox="1"/>
          <p:nvPr/>
        </p:nvSpPr>
        <p:spPr bwMode="auto">
          <a:xfrm>
            <a:off x="9987852" y="791523"/>
            <a:ext cx="220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Layer 3 to 2 prediction</a:t>
            </a:r>
            <a:endParaRPr lang="hu-HU" sz="1400" dirty="0"/>
          </a:p>
        </p:txBody>
      </p:sp>
      <p:pic>
        <p:nvPicPr>
          <p:cNvPr id="27" name="Ábra 26" descr="Harvey-korongok 100% egyszínű kitöltéssel">
            <a:extLst>
              <a:ext uri="{FF2B5EF4-FFF2-40B4-BE49-F238E27FC236}">
                <a16:creationId xmlns:a16="http://schemas.microsoft.com/office/drawing/2014/main" id="{D507C8A0-B34D-4188-B481-94C9D975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85254" y="1298448"/>
            <a:ext cx="148613" cy="148613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id="{ECE39522-579F-AF1B-3E1B-2621EA64DDD0}"/>
              </a:ext>
            </a:extLst>
          </p:cNvPr>
          <p:cNvSpPr txBox="1"/>
          <p:nvPr/>
        </p:nvSpPr>
        <p:spPr bwMode="auto">
          <a:xfrm>
            <a:off x="9987852" y="1222875"/>
            <a:ext cx="220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Layer 2 to 1 prediction</a:t>
            </a:r>
            <a:endParaRPr lang="hu-HU" sz="1400" dirty="0"/>
          </a:p>
        </p:txBody>
      </p:sp>
      <p:pic>
        <p:nvPicPr>
          <p:cNvPr id="29" name="Ábra 28" descr="Harvey-korongok 100% egyszínű kitöltéssel">
            <a:extLst>
              <a:ext uri="{FF2B5EF4-FFF2-40B4-BE49-F238E27FC236}">
                <a16:creationId xmlns:a16="http://schemas.microsoft.com/office/drawing/2014/main" id="{AF1C1B66-81E4-42E6-5855-55D18940D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84664" y="1728216"/>
            <a:ext cx="148613" cy="148613"/>
          </a:xfrm>
          <a:prstGeom prst="rect">
            <a:avLst/>
          </a:prstGeom>
        </p:spPr>
      </p:pic>
      <p:sp>
        <p:nvSpPr>
          <p:cNvPr id="30" name="Szövegdoboz 29">
            <a:extLst>
              <a:ext uri="{FF2B5EF4-FFF2-40B4-BE49-F238E27FC236}">
                <a16:creationId xmlns:a16="http://schemas.microsoft.com/office/drawing/2014/main" id="{C56575DF-B414-DC9B-86C4-2A416729E925}"/>
              </a:ext>
            </a:extLst>
          </p:cNvPr>
          <p:cNvSpPr txBox="1"/>
          <p:nvPr/>
        </p:nvSpPr>
        <p:spPr bwMode="auto">
          <a:xfrm>
            <a:off x="10016143" y="1681063"/>
            <a:ext cx="220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Layer 1 to 0 prediction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868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7B7DF61-8050-4B02-8FA1-C60F67F4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particle matching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4174890-62C6-5DAA-E411-2201A0DE66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712DE34-1587-A1AB-899C-2E12362C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42" y="304800"/>
            <a:ext cx="7466414" cy="5312548"/>
          </a:xfrm>
          <a:prstGeom prst="rect">
            <a:avLst/>
          </a:prstGeom>
        </p:spPr>
      </p:pic>
      <p:sp>
        <p:nvSpPr>
          <p:cNvPr id="10" name="Tartalom helye 2">
            <a:extLst>
              <a:ext uri="{FF2B5EF4-FFF2-40B4-BE49-F238E27FC236}">
                <a16:creationId xmlns:a16="http://schemas.microsoft.com/office/drawing/2014/main" id="{FC21B167-72FE-6CA8-6D2C-3E86A72E99A6}"/>
              </a:ext>
            </a:extLst>
          </p:cNvPr>
          <p:cNvSpPr txBox="1">
            <a:spLocks/>
          </p:cNvSpPr>
          <p:nvPr/>
        </p:nvSpPr>
        <p:spPr bwMode="auto">
          <a:xfrm>
            <a:off x="609600" y="1676401"/>
            <a:ext cx="3758208" cy="4419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results of the position projection was not so good originally.</a:t>
            </a:r>
          </a:p>
          <a:p>
            <a:endParaRPr lang="en-US" dirty="0"/>
          </a:p>
          <a:p>
            <a:r>
              <a:rPr lang="en-US" dirty="0"/>
              <a:t>What if we can replace the matching algorithms.</a:t>
            </a:r>
          </a:p>
          <a:p>
            <a:endParaRPr lang="en-US" dirty="0"/>
          </a:p>
          <a:p>
            <a:r>
              <a:rPr lang="en-US" dirty="0"/>
              <a:t>Create a deep neural network that mimic distance matrix creation.</a:t>
            </a:r>
          </a:p>
          <a:p>
            <a:endParaRPr lang="en-US" dirty="0"/>
          </a:p>
          <a:p>
            <a:r>
              <a:rPr lang="en-US" dirty="0"/>
              <a:t>We can add extra modules to it.</a:t>
            </a:r>
          </a:p>
        </p:txBody>
      </p:sp>
    </p:spTree>
    <p:extLst>
      <p:ext uri="{BB962C8B-B14F-4D97-AF65-F5344CB8AC3E}">
        <p14:creationId xmlns:p14="http://schemas.microsoft.com/office/powerpoint/2010/main" val="1070845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EE3942-5CC9-82A7-B16E-F4ABFCD0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3758208" cy="4419601"/>
          </a:xfrm>
        </p:spPr>
        <p:txBody>
          <a:bodyPr/>
          <a:lstStyle/>
          <a:p>
            <a:r>
              <a:rPr lang="en-US" dirty="0"/>
              <a:t>Normalize</a:t>
            </a:r>
            <a:r>
              <a:rPr lang="hu-HU" dirty="0"/>
              <a:t> input </a:t>
            </a:r>
            <a:r>
              <a:rPr lang="hu-HU" dirty="0" err="1"/>
              <a:t>before</a:t>
            </a:r>
            <a:r>
              <a:rPr lang="hu-HU" dirty="0"/>
              <a:t> </a:t>
            </a:r>
            <a:r>
              <a:rPr lang="hu-HU" dirty="0" err="1"/>
              <a:t>giving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Creating</a:t>
            </a:r>
            <a:r>
              <a:rPr lang="hu-HU" dirty="0"/>
              <a:t> a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dimensionel</a:t>
            </a:r>
            <a:r>
              <a:rPr lang="hu-HU" dirty="0"/>
              <a:t> </a:t>
            </a:r>
            <a:r>
              <a:rPr lang="hu-HU" dirty="0" err="1"/>
              <a:t>embeddig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input.</a:t>
            </a:r>
          </a:p>
          <a:p>
            <a:endParaRPr lang="hu-HU" dirty="0"/>
          </a:p>
          <a:p>
            <a:r>
              <a:rPr lang="hu-HU" dirty="0" err="1"/>
              <a:t>Shallow</a:t>
            </a:r>
            <a:r>
              <a:rPr lang="hu-HU" dirty="0"/>
              <a:t> </a:t>
            </a:r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block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break</a:t>
            </a:r>
            <a:r>
              <a:rPr lang="hu-HU" dirty="0"/>
              <a:t> </a:t>
            </a:r>
            <a:r>
              <a:rPr lang="hu-HU" dirty="0" err="1"/>
              <a:t>normalization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Multiply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The </a:t>
            </a:r>
            <a:r>
              <a:rPr lang="hu-HU" dirty="0" err="1"/>
              <a:t>closer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bigger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matrix</a:t>
            </a:r>
            <a:r>
              <a:rPr lang="hu-HU" dirty="0"/>
              <a:t> </a:t>
            </a:r>
            <a:r>
              <a:rPr lang="hu-HU" dirty="0" err="1"/>
              <a:t>element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A1F59DE5-F1FE-554F-EF42-B84E0860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4118247" cy="762000"/>
          </a:xfrm>
        </p:spPr>
        <p:txBody>
          <a:bodyPr/>
          <a:lstStyle/>
          <a:p>
            <a:r>
              <a:rPr lang="en-US" dirty="0"/>
              <a:t>Deep p</a:t>
            </a:r>
            <a:r>
              <a:rPr lang="hu-HU" dirty="0" err="1"/>
              <a:t>article</a:t>
            </a:r>
            <a:r>
              <a:rPr lang="hu-HU" dirty="0"/>
              <a:t> </a:t>
            </a:r>
            <a:r>
              <a:rPr lang="hu-HU" dirty="0" err="1"/>
              <a:t>matching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CE20CD4-8737-A9FD-C2AE-C89E2CEE97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pic>
        <p:nvPicPr>
          <p:cNvPr id="56" name="Kép 55">
            <a:extLst>
              <a:ext uri="{FF2B5EF4-FFF2-40B4-BE49-F238E27FC236}">
                <a16:creationId xmlns:a16="http://schemas.microsoft.com/office/drawing/2014/main" id="{4B02EF57-4EC4-6BD9-DE70-84538423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42" y="304800"/>
            <a:ext cx="7466414" cy="53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58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EC76A4-D684-BB24-0D8C-606699A54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3857633" cy="4992959"/>
          </a:xfrm>
        </p:spPr>
        <p:txBody>
          <a:bodyPr/>
          <a:lstStyle/>
          <a:p>
            <a:r>
              <a:rPr lang="en-US" dirty="0"/>
              <a:t>Connection between two detector layer hits.</a:t>
            </a:r>
          </a:p>
          <a:p>
            <a:endParaRPr lang="en-US" dirty="0"/>
          </a:p>
          <a:p>
            <a:r>
              <a:rPr lang="en-US" dirty="0"/>
              <a:t>Deep neural nets evaluate quick.</a:t>
            </a:r>
          </a:p>
          <a:p>
            <a:endParaRPr lang="en-US" dirty="0"/>
          </a:p>
          <a:p>
            <a:r>
              <a:rPr lang="en-US" dirty="0"/>
              <a:t>Currently overperforms every traditional algorithm.</a:t>
            </a:r>
          </a:p>
          <a:p>
            <a:pPr lvl="1"/>
            <a:r>
              <a:rPr lang="en-US" dirty="0"/>
              <a:t>72% compared to 65%</a:t>
            </a:r>
          </a:p>
          <a:p>
            <a:endParaRPr lang="en-US" dirty="0"/>
          </a:p>
          <a:p>
            <a:r>
              <a:rPr lang="en-US" dirty="0"/>
              <a:t>Colors indicate different hyperparameters.</a:t>
            </a:r>
          </a:p>
          <a:p>
            <a:pPr lvl="1"/>
            <a:r>
              <a:rPr lang="en-US" dirty="0"/>
              <a:t>As you can see end up with very similar results.</a:t>
            </a:r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84BE69-EC46-2650-5708-E8BE90EE22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68EC134-4C6E-63FD-40E5-4D6F4D3C2BAE}"/>
              </a:ext>
            </a:extLst>
          </p:cNvPr>
          <p:cNvSpPr/>
          <p:nvPr/>
        </p:nvSpPr>
        <p:spPr bwMode="auto">
          <a:xfrm>
            <a:off x="4906405" y="1116495"/>
            <a:ext cx="3456384" cy="2149438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A55679A-152B-2A24-8763-0A57884197CF}"/>
              </a:ext>
            </a:extLst>
          </p:cNvPr>
          <p:cNvSpPr txBox="1"/>
          <p:nvPr/>
        </p:nvSpPr>
        <p:spPr bwMode="auto">
          <a:xfrm>
            <a:off x="4871712" y="78703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Training</a:t>
            </a:r>
            <a:r>
              <a:rPr lang="hu-HU" sz="1400" dirty="0"/>
              <a:t> </a:t>
            </a:r>
            <a:r>
              <a:rPr lang="hu-HU" sz="1400" dirty="0" err="1"/>
              <a:t>loss</a:t>
            </a:r>
            <a:r>
              <a:rPr lang="hu-HU" sz="1400" dirty="0"/>
              <a:t> of </a:t>
            </a:r>
            <a:r>
              <a:rPr lang="hu-HU" sz="1400" dirty="0" err="1"/>
              <a:t>different</a:t>
            </a:r>
            <a:r>
              <a:rPr lang="hu-HU" sz="1400" dirty="0"/>
              <a:t> </a:t>
            </a:r>
            <a:r>
              <a:rPr lang="hu-HU" sz="1400" dirty="0" err="1"/>
              <a:t>runs</a:t>
            </a:r>
            <a:endParaRPr lang="hu-HU" sz="1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0276E5A-3779-8FA3-6C9C-E669F39A3054}"/>
              </a:ext>
            </a:extLst>
          </p:cNvPr>
          <p:cNvSpPr txBox="1"/>
          <p:nvPr/>
        </p:nvSpPr>
        <p:spPr bwMode="auto">
          <a:xfrm>
            <a:off x="6120472" y="3309306"/>
            <a:ext cx="89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Epochs</a:t>
            </a:r>
            <a:endParaRPr lang="hu-HU" sz="1400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4E63E37-89BE-4992-81C6-5F0C2C326444}"/>
              </a:ext>
            </a:extLst>
          </p:cNvPr>
          <p:cNvSpPr/>
          <p:nvPr/>
        </p:nvSpPr>
        <p:spPr bwMode="auto">
          <a:xfrm>
            <a:off x="8688288" y="1112692"/>
            <a:ext cx="3456384" cy="2149438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0E485B4-E323-0E30-E3E8-403C91572C3A}"/>
              </a:ext>
            </a:extLst>
          </p:cNvPr>
          <p:cNvSpPr txBox="1"/>
          <p:nvPr/>
        </p:nvSpPr>
        <p:spPr bwMode="auto">
          <a:xfrm>
            <a:off x="8752686" y="812203"/>
            <a:ext cx="32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Matching </a:t>
            </a:r>
            <a:r>
              <a:rPr lang="hu-HU" sz="1400" dirty="0" err="1"/>
              <a:t>accuracy</a:t>
            </a:r>
            <a:r>
              <a:rPr lang="hu-HU" sz="1400" dirty="0"/>
              <a:t>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training</a:t>
            </a:r>
            <a:endParaRPr lang="hu-HU" sz="14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BF742AC-BA82-97E1-F3DD-FA37BC169918}"/>
              </a:ext>
            </a:extLst>
          </p:cNvPr>
          <p:cNvSpPr txBox="1"/>
          <p:nvPr/>
        </p:nvSpPr>
        <p:spPr bwMode="auto">
          <a:xfrm>
            <a:off x="10128448" y="3309306"/>
            <a:ext cx="89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Epochs</a:t>
            </a:r>
            <a:endParaRPr lang="hu-HU" sz="1400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0C73B616-3654-5AA5-B9B9-E952D8F47787}"/>
              </a:ext>
            </a:extLst>
          </p:cNvPr>
          <p:cNvSpPr/>
          <p:nvPr/>
        </p:nvSpPr>
        <p:spPr bwMode="auto">
          <a:xfrm>
            <a:off x="4839380" y="4005064"/>
            <a:ext cx="3456384" cy="2149438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57E550B-0E67-4ADA-1D8E-AF32C160D032}"/>
              </a:ext>
            </a:extLst>
          </p:cNvPr>
          <p:cNvSpPr/>
          <p:nvPr/>
        </p:nvSpPr>
        <p:spPr bwMode="auto">
          <a:xfrm>
            <a:off x="8684902" y="4005064"/>
            <a:ext cx="3456384" cy="2149438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7B67380-FD53-C7CE-CC4A-4CC055BB4FDD}"/>
              </a:ext>
            </a:extLst>
          </p:cNvPr>
          <p:cNvSpPr txBox="1"/>
          <p:nvPr/>
        </p:nvSpPr>
        <p:spPr bwMode="auto">
          <a:xfrm>
            <a:off x="5879976" y="6152592"/>
            <a:ext cx="89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Epochs</a:t>
            </a:r>
            <a:endParaRPr lang="hu-HU" sz="14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C4A80A3-1B1D-FE10-A61E-9796A80DDEE0}"/>
              </a:ext>
            </a:extLst>
          </p:cNvPr>
          <p:cNvSpPr txBox="1"/>
          <p:nvPr/>
        </p:nvSpPr>
        <p:spPr bwMode="auto">
          <a:xfrm>
            <a:off x="9965993" y="6152592"/>
            <a:ext cx="89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Epochs</a:t>
            </a:r>
            <a:endParaRPr lang="hu-HU" sz="14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B40D3A6-A2F3-4C7A-74E1-BDE43405427D}"/>
              </a:ext>
            </a:extLst>
          </p:cNvPr>
          <p:cNvSpPr txBox="1"/>
          <p:nvPr/>
        </p:nvSpPr>
        <p:spPr bwMode="auto">
          <a:xfrm rot="16200000">
            <a:off x="3679251" y="4838309"/>
            <a:ext cx="197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Mean</a:t>
            </a:r>
            <a:r>
              <a:rPr lang="hu-HU" sz="1400" dirty="0"/>
              <a:t> </a:t>
            </a:r>
            <a:r>
              <a:rPr lang="hu-HU" sz="1400" dirty="0" err="1"/>
              <a:t>squared</a:t>
            </a:r>
            <a:r>
              <a:rPr lang="hu-HU" sz="1400" dirty="0"/>
              <a:t> </a:t>
            </a:r>
            <a:r>
              <a:rPr lang="hu-HU" sz="1400" dirty="0" err="1"/>
              <a:t>error</a:t>
            </a:r>
            <a:endParaRPr lang="hu-HU" sz="14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7185667-E757-FCAB-5A76-8144B74ADB97}"/>
              </a:ext>
            </a:extLst>
          </p:cNvPr>
          <p:cNvSpPr txBox="1"/>
          <p:nvPr/>
        </p:nvSpPr>
        <p:spPr bwMode="auto">
          <a:xfrm>
            <a:off x="4877432" y="3697287"/>
            <a:ext cx="30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Validation</a:t>
            </a:r>
            <a:r>
              <a:rPr lang="hu-HU" sz="1400" dirty="0"/>
              <a:t> </a:t>
            </a:r>
            <a:r>
              <a:rPr lang="hu-HU" sz="1400" dirty="0" err="1"/>
              <a:t>loss</a:t>
            </a:r>
            <a:r>
              <a:rPr lang="hu-HU" sz="1400" dirty="0"/>
              <a:t> of </a:t>
            </a:r>
            <a:r>
              <a:rPr lang="hu-HU" sz="1400" dirty="0" err="1"/>
              <a:t>different</a:t>
            </a:r>
            <a:r>
              <a:rPr lang="hu-HU" sz="1400" dirty="0"/>
              <a:t> </a:t>
            </a:r>
            <a:r>
              <a:rPr lang="hu-HU" sz="1400" dirty="0" err="1"/>
              <a:t>runs</a:t>
            </a:r>
            <a:endParaRPr lang="hu-HU" sz="14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51D1366-D3AC-665E-B268-13175BACD925}"/>
              </a:ext>
            </a:extLst>
          </p:cNvPr>
          <p:cNvSpPr txBox="1"/>
          <p:nvPr/>
        </p:nvSpPr>
        <p:spPr bwMode="auto">
          <a:xfrm rot="16200000">
            <a:off x="7635443" y="4902317"/>
            <a:ext cx="18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Matching </a:t>
            </a:r>
            <a:r>
              <a:rPr lang="hu-HU" sz="1400" dirty="0" err="1"/>
              <a:t>accuracy</a:t>
            </a:r>
            <a:endParaRPr lang="hu-HU" sz="14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026952B-0A0F-8146-172F-8D7730B7C5E6}"/>
              </a:ext>
            </a:extLst>
          </p:cNvPr>
          <p:cNvSpPr txBox="1"/>
          <p:nvPr/>
        </p:nvSpPr>
        <p:spPr bwMode="auto">
          <a:xfrm>
            <a:off x="8885553" y="3710328"/>
            <a:ext cx="32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Matching </a:t>
            </a:r>
            <a:r>
              <a:rPr lang="hu-HU" sz="1400" dirty="0" err="1"/>
              <a:t>accuracy</a:t>
            </a:r>
            <a:r>
              <a:rPr lang="hu-HU" sz="1400" dirty="0"/>
              <a:t> in </a:t>
            </a:r>
            <a:r>
              <a:rPr lang="hu-HU" sz="1400" dirty="0" err="1"/>
              <a:t>validation</a:t>
            </a:r>
            <a:endParaRPr lang="hu-HU" sz="1400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0AE6FD8-1479-6622-718A-5BBC4CAD0A44}"/>
              </a:ext>
            </a:extLst>
          </p:cNvPr>
          <p:cNvSpPr txBox="1"/>
          <p:nvPr/>
        </p:nvSpPr>
        <p:spPr bwMode="auto">
          <a:xfrm rot="16200000">
            <a:off x="7635443" y="2011480"/>
            <a:ext cx="18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Matching </a:t>
            </a:r>
            <a:r>
              <a:rPr lang="hu-HU" sz="1400" dirty="0" err="1"/>
              <a:t>accuracy</a:t>
            </a:r>
            <a:endParaRPr lang="hu-HU" sz="14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7A18DE2-739A-4C10-3268-D66414A457C6}"/>
              </a:ext>
            </a:extLst>
          </p:cNvPr>
          <p:cNvSpPr txBox="1"/>
          <p:nvPr/>
        </p:nvSpPr>
        <p:spPr bwMode="auto">
          <a:xfrm rot="16200000">
            <a:off x="3679251" y="2033522"/>
            <a:ext cx="197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Mean</a:t>
            </a:r>
            <a:r>
              <a:rPr lang="hu-HU" sz="1400" dirty="0"/>
              <a:t> </a:t>
            </a:r>
            <a:r>
              <a:rPr lang="hu-HU" sz="1400" dirty="0" err="1"/>
              <a:t>squared</a:t>
            </a:r>
            <a:r>
              <a:rPr lang="hu-HU" sz="1400" dirty="0"/>
              <a:t> </a:t>
            </a:r>
            <a:r>
              <a:rPr lang="hu-HU" sz="1400" dirty="0" err="1"/>
              <a:t>error</a:t>
            </a:r>
            <a:endParaRPr lang="hu-HU" sz="1400" dirty="0"/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B6F55EE4-5F6D-74C5-DE09-1993DB2D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255" y="4048437"/>
            <a:ext cx="3456384" cy="2094778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C6B0A0F8-0C83-FBCB-CD28-9B8CF6E75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2731" y="1173161"/>
            <a:ext cx="3352907" cy="2032065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872B0C93-B502-2ECF-DB9C-69C6F80E4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5011" y="1158583"/>
            <a:ext cx="3370460" cy="2042703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9D1F72F4-5EC5-0666-FC86-EBF3E8617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1381" y="4074331"/>
            <a:ext cx="3354089" cy="2032781"/>
          </a:xfrm>
          <a:prstGeom prst="rect">
            <a:avLst/>
          </a:prstGeom>
        </p:spPr>
      </p:pic>
      <p:sp>
        <p:nvSpPr>
          <p:cNvPr id="17" name="Cím 3">
            <a:extLst>
              <a:ext uri="{FF2B5EF4-FFF2-40B4-BE49-F238E27FC236}">
                <a16:creationId xmlns:a16="http://schemas.microsoft.com/office/drawing/2014/main" id="{DB7FAE18-B0E6-B8F2-9C33-AE17C179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4118247" cy="762000"/>
          </a:xfrm>
        </p:spPr>
        <p:txBody>
          <a:bodyPr/>
          <a:lstStyle/>
          <a:p>
            <a:r>
              <a:rPr lang="en-US" dirty="0"/>
              <a:t>Deep p</a:t>
            </a:r>
            <a:r>
              <a:rPr lang="hu-HU" dirty="0" err="1"/>
              <a:t>article</a:t>
            </a:r>
            <a:r>
              <a:rPr lang="hu-HU" dirty="0"/>
              <a:t> </a:t>
            </a:r>
            <a:r>
              <a:rPr lang="hu-HU" dirty="0" err="1"/>
              <a:t>matching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0687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CFCC6-700E-5EB0-B7EB-580B4F91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5254258" cy="4419601"/>
          </a:xfrm>
        </p:spPr>
        <p:txBody>
          <a:bodyPr/>
          <a:lstStyle/>
          <a:p>
            <a:r>
              <a:rPr lang="hu-HU" dirty="0"/>
              <a:t>Multi </a:t>
            </a:r>
            <a:r>
              <a:rPr lang="hu-HU" dirty="0" err="1"/>
              <a:t>head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 </a:t>
            </a:r>
            <a:r>
              <a:rPr lang="hu-HU" dirty="0" err="1"/>
              <a:t>doesn’t</a:t>
            </a:r>
            <a:r>
              <a:rPr lang="hu-HU" dirty="0"/>
              <a:t> show </a:t>
            </a:r>
            <a:r>
              <a:rPr lang="hu-HU" dirty="0" err="1"/>
              <a:t>improvement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Trying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normalization</a:t>
            </a:r>
            <a:r>
              <a:rPr lang="hu-HU" dirty="0"/>
              <a:t> </a:t>
            </a:r>
            <a:r>
              <a:rPr lang="hu-HU" dirty="0" err="1"/>
              <a:t>step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enforce</a:t>
            </a:r>
            <a:r>
              <a:rPr lang="hu-HU" dirty="0"/>
              <a:t> 1-1 </a:t>
            </a:r>
            <a:r>
              <a:rPr lang="hu-HU" dirty="0" err="1"/>
              <a:t>matching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The </a:t>
            </a:r>
            <a:r>
              <a:rPr lang="hu-HU" dirty="0" err="1"/>
              <a:t>problem</a:t>
            </a:r>
            <a:r>
              <a:rPr lang="hu-HU" dirty="0"/>
              <a:t> is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gradients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vanishing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Deeper</a:t>
            </a:r>
            <a:r>
              <a:rPr lang="hu-HU" dirty="0"/>
              <a:t> </a:t>
            </a:r>
            <a:r>
              <a:rPr lang="hu-HU" dirty="0" err="1"/>
              <a:t>embedding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making</a:t>
            </a:r>
            <a:r>
              <a:rPr lang="hu-HU" dirty="0"/>
              <a:t> </a:t>
            </a:r>
            <a:r>
              <a:rPr lang="hu-HU" dirty="0" err="1"/>
              <a:t>improvement</a:t>
            </a:r>
            <a:r>
              <a:rPr lang="hu-HU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Plans to do position projection in latent dimension and apply match block there.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5E1183EF-6C98-DB05-3E2A-96297646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improvements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D4D9F51-F69A-A75C-4627-834EAA3BDB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A3E33F1-3026-926E-5234-D5127EDD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88640"/>
            <a:ext cx="3502598" cy="357317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5EA16F8-593D-336F-3E19-98511F44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858" y="3872982"/>
            <a:ext cx="6324103" cy="26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47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1">
            <a:extLst>
              <a:ext uri="{FF2B5EF4-FFF2-40B4-BE49-F238E27FC236}">
                <a16:creationId xmlns:a16="http://schemas.microsoft.com/office/drawing/2014/main" id="{EF3F2C20-BB26-2F3E-9381-160840208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23242"/>
              </p:ext>
            </p:extLst>
          </p:nvPr>
        </p:nvGraphicFramePr>
        <p:xfrm>
          <a:off x="609600" y="1676401"/>
          <a:ext cx="11391056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DDC0EF81-81E0-B995-3B11-955BF00E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1A3EE68-E4BE-E2EA-C569-EC2EC74C74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440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D18B2FF2-F883-08E2-678B-C8048ECC1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67" y="1340768"/>
            <a:ext cx="9144000" cy="155448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E4562F-F082-72F5-B89A-7CD53B7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7E562-0D45-CCFA-ABE9-20BCD9B4A99A}"/>
              </a:ext>
            </a:extLst>
          </p:cNvPr>
          <p:cNvSpPr txBox="1">
            <a:spLocks/>
          </p:cNvSpPr>
          <p:nvPr/>
        </p:nvSpPr>
        <p:spPr bwMode="auto">
          <a:xfrm>
            <a:off x="767408" y="3962753"/>
            <a:ext cx="10297144" cy="2252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HP Simplified"/>
              <a:buNone/>
            </a:pPr>
            <a:r>
              <a:rPr lang="hu-HU" dirty="0" err="1"/>
              <a:t>Supporters</a:t>
            </a:r>
            <a:r>
              <a:rPr lang="hu-HU" dirty="0"/>
              <a:t>:</a:t>
            </a:r>
          </a:p>
          <a:p>
            <a:r>
              <a:rPr lang="en-US" dirty="0"/>
              <a:t>Hungarian Artificial Intelligence Laboratory, under the ID: </a:t>
            </a:r>
            <a:r>
              <a:rPr lang="hu-HU" dirty="0"/>
              <a:t>RF</a:t>
            </a:r>
            <a:r>
              <a:rPr lang="en-US" dirty="0"/>
              <a:t>F</a:t>
            </a:r>
            <a:r>
              <a:rPr lang="hu-HU" dirty="0"/>
              <a:t>-2.3.1-21-2022-00004</a:t>
            </a:r>
          </a:p>
          <a:p>
            <a:r>
              <a:rPr lang="en-US" dirty="0"/>
              <a:t>SUPPORTED BY THE DKOP-23 DOCTORAL EXCELLENCE PROGRAM OF THE MINISTRY FOR CULTURE AND INNOVATIONFROM THE SOURCE OF THE NATIONAL RESEARCH, DEVELOPMENT AND INNOVATION FUND.</a:t>
            </a:r>
            <a:endParaRPr lang="hu-HU" dirty="0"/>
          </a:p>
          <a:p>
            <a:r>
              <a:rPr lang="hu-HU" dirty="0"/>
              <a:t>Wigner </a:t>
            </a:r>
            <a:r>
              <a:rPr lang="hu-HU" dirty="0" err="1"/>
              <a:t>Scientific</a:t>
            </a:r>
            <a:r>
              <a:rPr lang="hu-HU" dirty="0"/>
              <a:t> Computer </a:t>
            </a:r>
            <a:r>
              <a:rPr lang="hu-HU" dirty="0" err="1"/>
              <a:t>Laboratory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6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CB76EAA0-A898-0CCE-025A-E0A080E01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9A63B1-4AE4-69D2-1AA9-793ADC9CD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10972800" cy="2616695"/>
          </a:xfrm>
        </p:spPr>
        <p:txBody>
          <a:bodyPr/>
          <a:lstStyle/>
          <a:p>
            <a:r>
              <a:rPr lang="hu-HU" sz="1800" dirty="0"/>
              <a:t> Johan </a:t>
            </a:r>
            <a:r>
              <a:rPr lang="hu-HU" sz="1800" dirty="0" err="1"/>
              <a:t>Alme</a:t>
            </a:r>
            <a:r>
              <a:rPr lang="hu-HU" sz="1800" dirty="0"/>
              <a:t> </a:t>
            </a:r>
            <a:r>
              <a:rPr lang="hu-HU" sz="1800" dirty="0" err="1"/>
              <a:t>et</a:t>
            </a:r>
            <a:r>
              <a:rPr lang="hu-HU" sz="1800" dirty="0"/>
              <a:t> </a:t>
            </a:r>
            <a:r>
              <a:rPr lang="hu-HU" sz="1800" dirty="0" err="1"/>
              <a:t>all</a:t>
            </a:r>
            <a:r>
              <a:rPr lang="hu-HU" sz="1800" dirty="0"/>
              <a:t>, </a:t>
            </a:r>
            <a:r>
              <a:rPr lang="en-US" sz="1800" i="1" dirty="0"/>
              <a:t>A High-Granularity Digital Tracking Calorimeter Optimized for Proton CT</a:t>
            </a:r>
            <a:r>
              <a:rPr lang="en-US" sz="1800" dirty="0"/>
              <a:t>, Frontiers in Physics (2020), </a:t>
            </a:r>
            <a:r>
              <a:rPr lang="en-US" sz="1800" dirty="0" err="1"/>
              <a:t>doi</a:t>
            </a:r>
            <a:r>
              <a:rPr lang="en-US" sz="1800" dirty="0"/>
              <a:t>: 10.3389/fphy.2020.568243</a:t>
            </a:r>
            <a:endParaRPr lang="hu-HU" sz="1800" dirty="0"/>
          </a:p>
          <a:p>
            <a:r>
              <a:rPr lang="hu-HU" sz="1800" dirty="0"/>
              <a:t> Robert P Johnson, </a:t>
            </a:r>
            <a:r>
              <a:rPr lang="en-US" sz="1800" i="1" dirty="0"/>
              <a:t>Review of medical radiography and tomography with proton beams,</a:t>
            </a:r>
            <a:r>
              <a:rPr lang="en-US" sz="1800" dirty="0"/>
              <a:t> Rep. Prog. Phys. </a:t>
            </a:r>
            <a:r>
              <a:rPr lang="en-US" b="1" dirty="0"/>
              <a:t>(81) </a:t>
            </a:r>
            <a:r>
              <a:rPr lang="pt-BR" dirty="0"/>
              <a:t>(2018) 016701, doi: 10.1088/1361-6633/aa8b1d.</a:t>
            </a:r>
            <a:endParaRPr lang="hu-HU" sz="1800" dirty="0"/>
          </a:p>
          <a:p>
            <a:r>
              <a:rPr lang="hu-HU" sz="1800" dirty="0"/>
              <a:t>M. </a:t>
            </a:r>
            <a:r>
              <a:rPr lang="hu-HU" sz="1800" dirty="0" err="1"/>
              <a:t>Mager</a:t>
            </a:r>
            <a:r>
              <a:rPr lang="hu-HU" sz="1800" dirty="0"/>
              <a:t> </a:t>
            </a:r>
            <a:r>
              <a:rPr lang="hu-HU" sz="1800" dirty="0" err="1"/>
              <a:t>et</a:t>
            </a:r>
            <a:r>
              <a:rPr lang="hu-HU" sz="1800" dirty="0"/>
              <a:t> </a:t>
            </a:r>
            <a:r>
              <a:rPr lang="hu-HU" sz="1800" dirty="0" err="1"/>
              <a:t>all</a:t>
            </a:r>
            <a:r>
              <a:rPr lang="hu-HU" sz="1800" dirty="0"/>
              <a:t>, </a:t>
            </a:r>
            <a:r>
              <a:rPr lang="en-US" sz="1800" i="1" dirty="0"/>
              <a:t>ALPIDE, the Monolithic Active Pixel Sensor for the ALICE ITS upgrade</a:t>
            </a:r>
            <a:r>
              <a:rPr lang="en-US" i="1" dirty="0"/>
              <a:t>,</a:t>
            </a:r>
            <a:r>
              <a:rPr lang="en-US" sz="1800" i="1" dirty="0"/>
              <a:t> </a:t>
            </a:r>
            <a:r>
              <a:rPr lang="en-US" sz="1800" dirty="0"/>
              <a:t>Elsevier </a:t>
            </a:r>
            <a:r>
              <a:rPr lang="en-US" sz="1800" b="1" dirty="0"/>
              <a:t>434-438 </a:t>
            </a:r>
            <a:r>
              <a:rPr lang="pt-BR" sz="1800" dirty="0"/>
              <a:t>(2016), doi 10.1016/j.nima.2015.09.057</a:t>
            </a:r>
            <a:endParaRPr lang="hu-HU" sz="1800" dirty="0"/>
          </a:p>
          <a:p>
            <a:r>
              <a:rPr lang="hu-HU" sz="1800" dirty="0"/>
              <a:t>H.E.S. </a:t>
            </a:r>
            <a:r>
              <a:rPr lang="hu-HU" sz="1800" dirty="0" err="1"/>
              <a:t>Pettersen</a:t>
            </a:r>
            <a:r>
              <a:rPr lang="hu-HU" sz="1800" dirty="0"/>
              <a:t> </a:t>
            </a:r>
            <a:r>
              <a:rPr lang="hu-HU" sz="1800" dirty="0" err="1"/>
              <a:t>et</a:t>
            </a:r>
            <a:r>
              <a:rPr lang="hu-HU" sz="1800" dirty="0"/>
              <a:t> </a:t>
            </a:r>
            <a:r>
              <a:rPr lang="hu-HU" sz="1800" dirty="0" err="1"/>
              <a:t>all</a:t>
            </a:r>
            <a:r>
              <a:rPr lang="en-US" sz="1800" dirty="0"/>
              <a:t>,</a:t>
            </a:r>
            <a:r>
              <a:rPr lang="hu-HU" sz="1800" dirty="0"/>
              <a:t> </a:t>
            </a:r>
            <a:r>
              <a:rPr lang="hu-HU" sz="1800" i="1" dirty="0"/>
              <a:t>Design </a:t>
            </a:r>
            <a:r>
              <a:rPr lang="hu-HU" sz="1800" i="1" dirty="0" err="1"/>
              <a:t>optimization</a:t>
            </a:r>
            <a:r>
              <a:rPr lang="hu-HU" sz="1800" i="1" dirty="0"/>
              <a:t> of pixel-</a:t>
            </a:r>
            <a:r>
              <a:rPr lang="hu-HU" sz="1800" i="1" dirty="0" err="1"/>
              <a:t>based</a:t>
            </a:r>
            <a:r>
              <a:rPr lang="hu-HU" sz="1800" i="1" dirty="0"/>
              <a:t> </a:t>
            </a:r>
            <a:r>
              <a:rPr lang="hu-HU" sz="1800" i="1" dirty="0" err="1"/>
              <a:t>range</a:t>
            </a:r>
            <a:r>
              <a:rPr lang="hu-HU" sz="1800" i="1" dirty="0"/>
              <a:t> </a:t>
            </a:r>
            <a:r>
              <a:rPr lang="hu-HU" sz="1800" i="1" dirty="0" err="1"/>
              <a:t>telescope</a:t>
            </a:r>
            <a:r>
              <a:rPr lang="hu-HU" sz="1800" i="1" dirty="0"/>
              <a:t> </a:t>
            </a:r>
            <a:r>
              <a:rPr lang="hu-HU" sz="1800" i="1" dirty="0" err="1"/>
              <a:t>for</a:t>
            </a:r>
            <a:r>
              <a:rPr lang="hu-HU" sz="1800" i="1" dirty="0"/>
              <a:t> proton </a:t>
            </a:r>
            <a:r>
              <a:rPr lang="hu-HU" sz="1800" i="1" dirty="0" err="1"/>
              <a:t>computed</a:t>
            </a:r>
            <a:r>
              <a:rPr lang="hu-HU" sz="1800" i="1" dirty="0"/>
              <a:t> </a:t>
            </a:r>
            <a:r>
              <a:rPr lang="hu-HU" sz="1800" i="1" dirty="0" err="1"/>
              <a:t>tomography</a:t>
            </a:r>
            <a:r>
              <a:rPr lang="en-US" sz="1800" i="1" dirty="0"/>
              <a:t>, </a:t>
            </a:r>
            <a:r>
              <a:rPr lang="en-US" sz="1800" dirty="0"/>
              <a:t>Physica Medica </a:t>
            </a:r>
            <a:r>
              <a:rPr lang="en-US" sz="1800" b="1" dirty="0"/>
              <a:t>87-97 </a:t>
            </a:r>
            <a:r>
              <a:rPr lang="en-US" sz="1800" dirty="0"/>
              <a:t>(2019) </a:t>
            </a:r>
            <a:r>
              <a:rPr lang="en-US" sz="1800" dirty="0" err="1"/>
              <a:t>doi:https</a:t>
            </a:r>
            <a:r>
              <a:rPr lang="en-US" sz="1800" dirty="0"/>
              <a:t>://doi.org/10.1016/j.ejmp.2019.05.026</a:t>
            </a:r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88F7FC1D-2EB2-FD3E-0CB9-2F650BA8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491C80D-C091-1E06-183A-C4B88335E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442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7791-A392-2833-DBFE-172FE92F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85840E10-7629-B418-9622-5EE662C89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Hadron therapy</a:t>
            </a:r>
            <a:endParaRPr lang="hu-HU" dirty="0"/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5A995B75-0A38-7756-0098-D11A93325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Promising cancer therapy and the tomography method for it.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6585C49-D137-32FB-B6DB-FF948F2E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75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0C8E3E-BC5D-3ADA-78BA-0B93C0BA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1"/>
            <a:ext cx="4831940" cy="4419601"/>
          </a:xfrm>
        </p:spPr>
        <p:txBody>
          <a:bodyPr/>
          <a:lstStyle/>
          <a:p>
            <a:r>
              <a:rPr lang="hu-HU" dirty="0" err="1"/>
              <a:t>Radiation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therapy</a:t>
            </a:r>
            <a:r>
              <a:rPr lang="en-US" dirty="0"/>
              <a:t>.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charged</a:t>
            </a:r>
            <a:r>
              <a:rPr lang="hu-HU" dirty="0"/>
              <a:t> </a:t>
            </a:r>
            <a:r>
              <a:rPr lang="hu-HU" dirty="0" err="1"/>
              <a:t>particles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more </a:t>
            </a:r>
            <a:r>
              <a:rPr lang="hu-HU" dirty="0" err="1"/>
              <a:t>concentrated</a:t>
            </a:r>
            <a:r>
              <a:rPr lang="hu-HU" dirty="0"/>
              <a:t> </a:t>
            </a:r>
            <a:r>
              <a:rPr lang="hu-HU" dirty="0" err="1"/>
              <a:t>dose</a:t>
            </a:r>
            <a:r>
              <a:rPr lang="hu-HU" dirty="0"/>
              <a:t> (</a:t>
            </a:r>
            <a:r>
              <a:rPr lang="hu-HU" dirty="0" err="1"/>
              <a:t>compared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X-</a:t>
            </a:r>
            <a:r>
              <a:rPr lang="hu-HU" dirty="0" err="1"/>
              <a:t>ray</a:t>
            </a:r>
            <a:r>
              <a:rPr lang="hu-HU" dirty="0"/>
              <a:t>)</a:t>
            </a:r>
            <a:r>
              <a:rPr lang="en-US" dirty="0"/>
              <a:t>.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Ambulant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en-US" dirty="0"/>
              <a:t>.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devices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made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charged</a:t>
            </a:r>
            <a:r>
              <a:rPr lang="hu-HU" dirty="0"/>
              <a:t> </a:t>
            </a:r>
            <a:r>
              <a:rPr lang="hu-HU" dirty="0" err="1"/>
              <a:t>particles</a:t>
            </a:r>
            <a:r>
              <a:rPr lang="hu-HU" dirty="0"/>
              <a:t> (</a:t>
            </a:r>
            <a:r>
              <a:rPr lang="hu-HU" dirty="0" err="1"/>
              <a:t>protons</a:t>
            </a:r>
            <a:r>
              <a:rPr lang="hu-HU" dirty="0"/>
              <a:t> in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)</a:t>
            </a:r>
            <a:r>
              <a:rPr lang="en-US" dirty="0"/>
              <a:t>.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imaging</a:t>
            </a:r>
            <a:r>
              <a:rPr lang="hu-HU" dirty="0"/>
              <a:t> </a:t>
            </a: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fast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optimal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039AB490-0DEC-41DC-CB81-625D512B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Hadron</a:t>
            </a:r>
            <a:r>
              <a:rPr lang="hu-HU" dirty="0"/>
              <a:t> </a:t>
            </a:r>
            <a:r>
              <a:rPr lang="hu-HU" dirty="0" err="1"/>
              <a:t>theraphy</a:t>
            </a:r>
            <a:endParaRPr lang="hu-HU" dirty="0"/>
          </a:p>
        </p:txBody>
      </p:sp>
      <p:pic>
        <p:nvPicPr>
          <p:cNvPr id="6" name="Kép 5" descr="A képen szöveg, sor, diagram, Diagram látható&#10;&#10;Automatikusan generált leírás">
            <a:extLst>
              <a:ext uri="{FF2B5EF4-FFF2-40B4-BE49-F238E27FC236}">
                <a16:creationId xmlns:a16="http://schemas.microsoft.com/office/drawing/2014/main" id="{82A87E13-2819-49AE-0546-1F0E03691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6750461" y="1133856"/>
            <a:ext cx="5425410" cy="5259296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7FCBF1A-28D8-54B8-055D-49CB272E55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387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9F5BFF-0ED8-70E8-1E09-86F45B850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Rotating</a:t>
            </a:r>
            <a:r>
              <a:rPr lang="hu-HU" dirty="0"/>
              <a:t> X-</a:t>
            </a:r>
            <a:r>
              <a:rPr lang="hu-HU" dirty="0" err="1"/>
              <a:t>ray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hu-HU" dirty="0"/>
              <a:t>.</a:t>
            </a:r>
            <a:endParaRPr lang="en-US" dirty="0"/>
          </a:p>
          <a:p>
            <a:r>
              <a:rPr lang="hu-HU" dirty="0" err="1"/>
              <a:t>Detector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side</a:t>
            </a:r>
            <a:r>
              <a:rPr lang="hu-HU" dirty="0"/>
              <a:t>.</a:t>
            </a:r>
            <a:endParaRPr lang="en-US" dirty="0"/>
          </a:p>
          <a:p>
            <a:r>
              <a:rPr lang="hu-HU" dirty="0" err="1"/>
              <a:t>Measuring</a:t>
            </a:r>
            <a:r>
              <a:rPr lang="hu-HU" dirty="0"/>
              <a:t> </a:t>
            </a:r>
            <a:r>
              <a:rPr lang="hu-HU" dirty="0" err="1"/>
              <a:t>incoming</a:t>
            </a:r>
            <a:r>
              <a:rPr lang="hu-HU" dirty="0"/>
              <a:t> </a:t>
            </a:r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intensity</a:t>
            </a:r>
            <a:r>
              <a:rPr lang="hu-HU" dirty="0"/>
              <a:t>.</a:t>
            </a:r>
          </a:p>
          <a:p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designed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protons.</a:t>
            </a:r>
          </a:p>
          <a:p>
            <a:r>
              <a:rPr lang="hu-HU" dirty="0" err="1"/>
              <a:t>Can’t</a:t>
            </a:r>
            <a:r>
              <a:rPr lang="hu-HU" dirty="0"/>
              <a:t> </a:t>
            </a:r>
            <a:r>
              <a:rPr lang="hu-HU" dirty="0" err="1"/>
              <a:t>calculate</a:t>
            </a:r>
            <a:r>
              <a:rPr lang="hu-HU" dirty="0"/>
              <a:t> proton </a:t>
            </a:r>
            <a:r>
              <a:rPr lang="hu-HU" dirty="0" err="1"/>
              <a:t>stopping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722DD32-8892-AF72-DDB4-34B13DF9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Computer </a:t>
            </a:r>
            <a:r>
              <a:rPr lang="hu-HU" dirty="0" err="1"/>
              <a:t>Tomography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112CDA4-FD47-2723-C0D0-EFB340D229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5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DB6BEE1-2C91-7586-161A-9D83E73CCE65}"/>
              </a:ext>
            </a:extLst>
          </p:cNvPr>
          <p:cNvSpPr/>
          <p:nvPr/>
        </p:nvSpPr>
        <p:spPr bwMode="auto">
          <a:xfrm>
            <a:off x="354028" y="5123413"/>
            <a:ext cx="1568174" cy="41872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632906D-9A47-6C67-2DA5-42DCC0AA2352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922202" y="5332776"/>
            <a:ext cx="2320258" cy="0"/>
          </a:xfrm>
          <a:prstGeom prst="line">
            <a:avLst/>
          </a:prstGeom>
          <a:ln w="6350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7348175E-0FD8-D2A2-5A4B-463B4124D32C}"/>
              </a:ext>
            </a:extLst>
          </p:cNvPr>
          <p:cNvSpPr/>
          <p:nvPr/>
        </p:nvSpPr>
        <p:spPr bwMode="auto">
          <a:xfrm>
            <a:off x="4239359" y="4869161"/>
            <a:ext cx="504056" cy="972107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DDC27C0-9F76-0170-9401-A56D19B3F024}"/>
              </a:ext>
            </a:extLst>
          </p:cNvPr>
          <p:cNvCxnSpPr>
            <a:cxnSpLocks/>
          </p:cNvCxnSpPr>
          <p:nvPr/>
        </p:nvCxnSpPr>
        <p:spPr bwMode="auto">
          <a:xfrm>
            <a:off x="4743415" y="5355213"/>
            <a:ext cx="2128236" cy="0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FFA98B8B-A43B-5AE9-A807-F18580FFF951}"/>
              </a:ext>
            </a:extLst>
          </p:cNvPr>
          <p:cNvSpPr/>
          <p:nvPr/>
        </p:nvSpPr>
        <p:spPr bwMode="auto">
          <a:xfrm>
            <a:off x="6871651" y="4868343"/>
            <a:ext cx="504056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5E69064-4AA5-FB19-9B54-294DB1AE441B}"/>
              </a:ext>
            </a:extLst>
          </p:cNvPr>
          <p:cNvSpPr txBox="1"/>
          <p:nvPr/>
        </p:nvSpPr>
        <p:spPr bwMode="auto">
          <a:xfrm>
            <a:off x="246685" y="5957170"/>
            <a:ext cx="193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source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319718E-FC76-4D43-69ED-58F5217C3EEA}"/>
              </a:ext>
            </a:extLst>
          </p:cNvPr>
          <p:cNvSpPr txBox="1"/>
          <p:nvPr/>
        </p:nvSpPr>
        <p:spPr bwMode="auto">
          <a:xfrm>
            <a:off x="4027501" y="5957988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Phantom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784BFC0-FDE1-AEC7-1CC8-B7F437FC84A3}"/>
              </a:ext>
            </a:extLst>
          </p:cNvPr>
          <p:cNvSpPr txBox="1"/>
          <p:nvPr/>
        </p:nvSpPr>
        <p:spPr bwMode="auto">
          <a:xfrm>
            <a:off x="6618725" y="5957170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Detector</a:t>
            </a:r>
            <a:endParaRPr lang="hu-HU" dirty="0"/>
          </a:p>
        </p:txBody>
      </p:sp>
      <p:pic>
        <p:nvPicPr>
          <p:cNvPr id="29" name="Kép 28" descr="A képen Orvosi felszerelés, fedett pályás, orvosi, egészségügy látható&#10;&#10;Automatikusan generált leírás">
            <a:extLst>
              <a:ext uri="{FF2B5EF4-FFF2-40B4-BE49-F238E27FC236}">
                <a16:creationId xmlns:a16="http://schemas.microsoft.com/office/drawing/2014/main" id="{AD6858AD-7DD5-CE02-8E3F-004B425E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116633"/>
            <a:ext cx="4380539" cy="42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4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6C5F-B980-E3FB-5EFC-13ACA4F9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135F8-67CA-8035-B19F-6A6216BF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Beam</a:t>
            </a:r>
            <a:r>
              <a:rPr lang="hu-HU" dirty="0"/>
              <a:t> in </a:t>
            </a:r>
            <a:r>
              <a:rPr lang="hu-HU" dirty="0" err="1"/>
              <a:t>protons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protons</a:t>
            </a:r>
            <a:r>
              <a:rPr lang="hu-HU" dirty="0"/>
              <a:t> (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hurt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hu-HU" dirty="0"/>
              <a:t>)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 err="1"/>
              <a:t>Measure</a:t>
            </a:r>
            <a:r>
              <a:rPr lang="hu-HU" dirty="0"/>
              <a:t> proton </a:t>
            </a:r>
            <a:r>
              <a:rPr lang="hu-HU" dirty="0" err="1"/>
              <a:t>scattering</a:t>
            </a:r>
            <a:r>
              <a:rPr lang="hu-HU" dirty="0"/>
              <a:t> (</a:t>
            </a:r>
            <a:r>
              <a:rPr lang="hu-HU" dirty="0" err="1"/>
              <a:t>need</a:t>
            </a:r>
            <a:r>
              <a:rPr lang="hu-HU" dirty="0"/>
              <a:t> more </a:t>
            </a:r>
            <a:r>
              <a:rPr lang="hu-HU" dirty="0" err="1"/>
              <a:t>detector</a:t>
            </a:r>
            <a:r>
              <a:rPr lang="hu-HU" dirty="0"/>
              <a:t>)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41A6488-90D0-BB83-73F5-9F057450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Proton CT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F30EEB4-7A10-B806-CA8F-3FDD4CB48B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6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7BB9390-4B3D-C9B1-804F-9D121114B96E}"/>
              </a:ext>
            </a:extLst>
          </p:cNvPr>
          <p:cNvSpPr/>
          <p:nvPr/>
        </p:nvSpPr>
        <p:spPr bwMode="auto">
          <a:xfrm>
            <a:off x="354028" y="5123413"/>
            <a:ext cx="1568174" cy="41872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25450A37-33B5-212C-8F34-1270796BE2A5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922202" y="5332776"/>
            <a:ext cx="2320258" cy="0"/>
          </a:xfrm>
          <a:prstGeom prst="line">
            <a:avLst/>
          </a:prstGeom>
          <a:ln w="6350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58A25795-6E4B-8D1E-D300-70EAF3C0A583}"/>
              </a:ext>
            </a:extLst>
          </p:cNvPr>
          <p:cNvSpPr/>
          <p:nvPr/>
        </p:nvSpPr>
        <p:spPr bwMode="auto">
          <a:xfrm>
            <a:off x="4239359" y="4869161"/>
            <a:ext cx="504056" cy="972107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386CDBFE-0B26-186F-3482-436AEC4694A1}"/>
              </a:ext>
            </a:extLst>
          </p:cNvPr>
          <p:cNvCxnSpPr>
            <a:cxnSpLocks/>
          </p:cNvCxnSpPr>
          <p:nvPr/>
        </p:nvCxnSpPr>
        <p:spPr bwMode="auto">
          <a:xfrm>
            <a:off x="4743415" y="5355213"/>
            <a:ext cx="2128236" cy="0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0ABBA569-9E75-1124-4197-50B7897ABC58}"/>
              </a:ext>
            </a:extLst>
          </p:cNvPr>
          <p:cNvSpPr/>
          <p:nvPr/>
        </p:nvSpPr>
        <p:spPr bwMode="auto">
          <a:xfrm>
            <a:off x="6871652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38BBFE3-1A1F-B64C-21B9-FB84607A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519691"/>
            <a:ext cx="4649939" cy="333859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CD712DD-2E3D-E1C4-309A-DFE9FB7B490A}"/>
              </a:ext>
            </a:extLst>
          </p:cNvPr>
          <p:cNvSpPr/>
          <p:nvPr/>
        </p:nvSpPr>
        <p:spPr bwMode="auto">
          <a:xfrm>
            <a:off x="7074340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E0755FFA-71AD-B18F-4DD0-8E7F4311F811}"/>
              </a:ext>
            </a:extLst>
          </p:cNvPr>
          <p:cNvSpPr/>
          <p:nvPr/>
        </p:nvSpPr>
        <p:spPr bwMode="auto">
          <a:xfrm>
            <a:off x="7277987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F4A57416-C4A6-BAAD-E96E-9BDD2BD918FE}"/>
              </a:ext>
            </a:extLst>
          </p:cNvPr>
          <p:cNvSpPr/>
          <p:nvPr/>
        </p:nvSpPr>
        <p:spPr bwMode="auto">
          <a:xfrm>
            <a:off x="7481634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E126459-D576-D7C5-2448-D52C766A2BFB}"/>
              </a:ext>
            </a:extLst>
          </p:cNvPr>
          <p:cNvSpPr/>
          <p:nvPr/>
        </p:nvSpPr>
        <p:spPr bwMode="auto">
          <a:xfrm>
            <a:off x="7690409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DA9D11DF-CB25-82A5-E0FF-C9239159886A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6953" y="5094516"/>
            <a:ext cx="1542230" cy="258469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A679ABFE-46D0-D8D1-63C5-293D1444224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3869" y="5223750"/>
            <a:ext cx="1685315" cy="12923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55794590-CCFD-2811-0364-B93CF1E23D5A}"/>
              </a:ext>
            </a:extLst>
          </p:cNvPr>
          <p:cNvCxnSpPr>
            <a:cxnSpLocks/>
          </p:cNvCxnSpPr>
          <p:nvPr/>
        </p:nvCxnSpPr>
        <p:spPr bwMode="auto">
          <a:xfrm>
            <a:off x="6311907" y="5346728"/>
            <a:ext cx="1538954" cy="184257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6A612F74-71F2-BEB7-1EFA-B0CEED853508}"/>
              </a:ext>
            </a:extLst>
          </p:cNvPr>
          <p:cNvCxnSpPr>
            <a:cxnSpLocks/>
            <a:endCxn id="17" idx="3"/>
          </p:cNvCxnSpPr>
          <p:nvPr/>
        </p:nvCxnSpPr>
        <p:spPr bwMode="auto">
          <a:xfrm flipV="1">
            <a:off x="6206185" y="5354397"/>
            <a:ext cx="1644677" cy="484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7E0A2CE-DDAA-9D6E-892C-A905A21DD2E0}"/>
              </a:ext>
            </a:extLst>
          </p:cNvPr>
          <p:cNvCxnSpPr>
            <a:cxnSpLocks/>
          </p:cNvCxnSpPr>
          <p:nvPr/>
        </p:nvCxnSpPr>
        <p:spPr bwMode="auto">
          <a:xfrm>
            <a:off x="6196361" y="5361664"/>
            <a:ext cx="1662184" cy="321631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9903F7F6-2702-7633-CA6F-3790C8E5156F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>
            <a:off x="6213869" y="5344233"/>
            <a:ext cx="1556767" cy="496216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6C76BC82-A44D-6956-CC88-C348926D7434}"/>
              </a:ext>
            </a:extLst>
          </p:cNvPr>
          <p:cNvSpPr txBox="1"/>
          <p:nvPr/>
        </p:nvSpPr>
        <p:spPr bwMode="auto">
          <a:xfrm>
            <a:off x="246685" y="5957170"/>
            <a:ext cx="193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source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489B5ED-5554-69A6-BA22-0AC5FFE4B82A}"/>
              </a:ext>
            </a:extLst>
          </p:cNvPr>
          <p:cNvSpPr txBox="1"/>
          <p:nvPr/>
        </p:nvSpPr>
        <p:spPr bwMode="auto">
          <a:xfrm>
            <a:off x="4027501" y="5957988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Phantom</a:t>
            </a:r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0FA16F5-DDB0-73BB-4E66-4F04BC818098}"/>
              </a:ext>
            </a:extLst>
          </p:cNvPr>
          <p:cNvSpPr txBox="1"/>
          <p:nvPr/>
        </p:nvSpPr>
        <p:spPr bwMode="auto">
          <a:xfrm>
            <a:off x="6618725" y="5957170"/>
            <a:ext cx="123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16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9E15-F89A-DFE2-EDBD-7974720BD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B28659-2203-D18A-FE40-B2F27E583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Beam</a:t>
            </a:r>
            <a:r>
              <a:rPr lang="hu-HU" dirty="0"/>
              <a:t> in proton</a:t>
            </a:r>
            <a:r>
              <a:rPr lang="en-US" dirty="0"/>
              <a:t>s</a:t>
            </a:r>
            <a:r>
              <a:rPr lang="hu-HU" dirty="0"/>
              <a:t>.</a:t>
            </a:r>
          </a:p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protons</a:t>
            </a:r>
            <a:r>
              <a:rPr lang="hu-HU" dirty="0"/>
              <a:t> (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hurt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hu-HU" dirty="0"/>
              <a:t>).</a:t>
            </a:r>
          </a:p>
          <a:p>
            <a:r>
              <a:rPr lang="hu-HU" dirty="0" err="1"/>
              <a:t>Measure</a:t>
            </a:r>
            <a:r>
              <a:rPr lang="hu-HU" dirty="0"/>
              <a:t> proton </a:t>
            </a:r>
            <a:r>
              <a:rPr lang="hu-HU" dirty="0" err="1"/>
              <a:t>scattering</a:t>
            </a:r>
            <a:r>
              <a:rPr lang="hu-HU" dirty="0"/>
              <a:t> (</a:t>
            </a:r>
            <a:r>
              <a:rPr lang="hu-HU" dirty="0" err="1"/>
              <a:t>need</a:t>
            </a:r>
            <a:r>
              <a:rPr lang="hu-HU" dirty="0"/>
              <a:t> more </a:t>
            </a:r>
            <a:r>
              <a:rPr lang="hu-HU" dirty="0" err="1"/>
              <a:t>detector</a:t>
            </a:r>
            <a:r>
              <a:rPr lang="hu-HU" dirty="0"/>
              <a:t>).</a:t>
            </a:r>
          </a:p>
          <a:p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reconstruct</a:t>
            </a:r>
            <a:r>
              <a:rPr lang="hu-HU" dirty="0"/>
              <a:t> </a:t>
            </a:r>
            <a:r>
              <a:rPr lang="hu-HU" dirty="0" err="1"/>
              <a:t>particle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.</a:t>
            </a:r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calculate</a:t>
            </a:r>
            <a:r>
              <a:rPr lang="hu-HU" dirty="0"/>
              <a:t> </a:t>
            </a:r>
            <a:r>
              <a:rPr lang="hu-HU" dirty="0" err="1"/>
              <a:t>scattering</a:t>
            </a:r>
            <a:r>
              <a:rPr lang="hu-HU" dirty="0"/>
              <a:t> </a:t>
            </a:r>
            <a:r>
              <a:rPr lang="hu-HU" dirty="0" err="1"/>
              <a:t>angles</a:t>
            </a:r>
            <a:r>
              <a:rPr lang="hu-HU" dirty="0"/>
              <a:t> and </a:t>
            </a:r>
            <a:r>
              <a:rPr lang="hu-HU" dirty="0" err="1"/>
              <a:t>energies</a:t>
            </a:r>
            <a:r>
              <a:rPr lang="hu-HU" dirty="0"/>
              <a:t>.</a:t>
            </a:r>
          </a:p>
          <a:p>
            <a:r>
              <a:rPr lang="hu-HU" dirty="0" err="1"/>
              <a:t>Rotating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3D image.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94D4EAB-9698-E09B-BD43-A3FAB496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Proton CT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CE35328-431E-5C8F-F96D-F7ACA49EDF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7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5DED13C-54E8-1BF7-553E-8945C7FCF58F}"/>
              </a:ext>
            </a:extLst>
          </p:cNvPr>
          <p:cNvSpPr/>
          <p:nvPr/>
        </p:nvSpPr>
        <p:spPr bwMode="auto">
          <a:xfrm>
            <a:off x="354028" y="5123413"/>
            <a:ext cx="1568174" cy="41872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C362910-0BB9-E8D9-353F-08B3EA419C35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922202" y="5332776"/>
            <a:ext cx="2320258" cy="0"/>
          </a:xfrm>
          <a:prstGeom prst="line">
            <a:avLst/>
          </a:prstGeom>
          <a:ln w="6350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6BDC8E59-C11B-625E-9211-64F9B109E43B}"/>
              </a:ext>
            </a:extLst>
          </p:cNvPr>
          <p:cNvSpPr/>
          <p:nvPr/>
        </p:nvSpPr>
        <p:spPr bwMode="auto">
          <a:xfrm>
            <a:off x="4239359" y="4869161"/>
            <a:ext cx="504056" cy="972107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7EDAD9F-6701-6851-356D-8C326F1325A8}"/>
              </a:ext>
            </a:extLst>
          </p:cNvPr>
          <p:cNvCxnSpPr>
            <a:cxnSpLocks/>
          </p:cNvCxnSpPr>
          <p:nvPr/>
        </p:nvCxnSpPr>
        <p:spPr bwMode="auto">
          <a:xfrm>
            <a:off x="4743415" y="5355213"/>
            <a:ext cx="2128236" cy="0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877564DB-BB1B-4B87-F3FE-2C160D30565C}"/>
              </a:ext>
            </a:extLst>
          </p:cNvPr>
          <p:cNvSpPr/>
          <p:nvPr/>
        </p:nvSpPr>
        <p:spPr bwMode="auto">
          <a:xfrm>
            <a:off x="6871652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7FF8B42-6CCD-E967-9125-C59FA993BE7F}"/>
              </a:ext>
            </a:extLst>
          </p:cNvPr>
          <p:cNvSpPr/>
          <p:nvPr/>
        </p:nvSpPr>
        <p:spPr bwMode="auto">
          <a:xfrm>
            <a:off x="7074340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15DBBA6E-91C1-202B-F291-7BFFFB1B4C9C}"/>
              </a:ext>
            </a:extLst>
          </p:cNvPr>
          <p:cNvSpPr/>
          <p:nvPr/>
        </p:nvSpPr>
        <p:spPr bwMode="auto">
          <a:xfrm>
            <a:off x="7277987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8C3EDAC-54B4-B8CB-8B50-FACB2372582B}"/>
              </a:ext>
            </a:extLst>
          </p:cNvPr>
          <p:cNvSpPr/>
          <p:nvPr/>
        </p:nvSpPr>
        <p:spPr bwMode="auto">
          <a:xfrm>
            <a:off x="7481634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0D134B8-BC9C-362E-3CE0-181156408DAB}"/>
              </a:ext>
            </a:extLst>
          </p:cNvPr>
          <p:cNvSpPr/>
          <p:nvPr/>
        </p:nvSpPr>
        <p:spPr bwMode="auto">
          <a:xfrm>
            <a:off x="7690409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683E8DA4-CBA4-A05F-CF19-23BD81741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6953" y="5094516"/>
            <a:ext cx="1542230" cy="258469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83A66803-B55B-5039-D82C-1566734D767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3869" y="5223750"/>
            <a:ext cx="1685315" cy="12923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A90C9E72-E7B8-7564-8995-3280BF4D3B05}"/>
              </a:ext>
            </a:extLst>
          </p:cNvPr>
          <p:cNvCxnSpPr>
            <a:cxnSpLocks/>
          </p:cNvCxnSpPr>
          <p:nvPr/>
        </p:nvCxnSpPr>
        <p:spPr bwMode="auto">
          <a:xfrm>
            <a:off x="6311907" y="5346728"/>
            <a:ext cx="1538954" cy="184257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03E85D2A-BF62-30F5-C609-41C627A93F85}"/>
              </a:ext>
            </a:extLst>
          </p:cNvPr>
          <p:cNvCxnSpPr>
            <a:cxnSpLocks/>
            <a:endCxn id="17" idx="3"/>
          </p:cNvCxnSpPr>
          <p:nvPr/>
        </p:nvCxnSpPr>
        <p:spPr bwMode="auto">
          <a:xfrm flipV="1">
            <a:off x="6206185" y="5354397"/>
            <a:ext cx="1644677" cy="484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7D22895-286A-C1B9-C5B5-DC9EE451D117}"/>
              </a:ext>
            </a:extLst>
          </p:cNvPr>
          <p:cNvCxnSpPr>
            <a:cxnSpLocks/>
          </p:cNvCxnSpPr>
          <p:nvPr/>
        </p:nvCxnSpPr>
        <p:spPr bwMode="auto">
          <a:xfrm>
            <a:off x="6196361" y="5361664"/>
            <a:ext cx="1662184" cy="321631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73118534-D0F3-C5B1-0FF1-47D73255E7FC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>
            <a:off x="6213869" y="5344233"/>
            <a:ext cx="1556767" cy="496216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D9115294-39DD-8804-751E-1816E0FD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519691"/>
            <a:ext cx="4649939" cy="3338592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A94196F-8F35-E120-CF39-48B5F16B8C7B}"/>
              </a:ext>
            </a:extLst>
          </p:cNvPr>
          <p:cNvSpPr txBox="1"/>
          <p:nvPr/>
        </p:nvSpPr>
        <p:spPr bwMode="auto">
          <a:xfrm>
            <a:off x="246685" y="5957170"/>
            <a:ext cx="193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source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0969768-332A-4ACF-CF45-FC2F5A0D4740}"/>
              </a:ext>
            </a:extLst>
          </p:cNvPr>
          <p:cNvSpPr txBox="1"/>
          <p:nvPr/>
        </p:nvSpPr>
        <p:spPr bwMode="auto">
          <a:xfrm>
            <a:off x="4027501" y="5957988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Phantom</a:t>
            </a:r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42553D6-DF66-CAD4-E0CA-5D6C73939A46}"/>
              </a:ext>
            </a:extLst>
          </p:cNvPr>
          <p:cNvSpPr txBox="1"/>
          <p:nvPr/>
        </p:nvSpPr>
        <p:spPr bwMode="auto">
          <a:xfrm>
            <a:off x="6618725" y="5957170"/>
            <a:ext cx="123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188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4BD5D9E-DCC4-7289-5C5E-93FB2FCD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Process</a:t>
            </a:r>
            <a:r>
              <a:rPr lang="hu-HU" dirty="0"/>
              <a:t> of </a:t>
            </a:r>
            <a:r>
              <a:rPr lang="hu-HU" dirty="0" err="1"/>
              <a:t>pCT</a:t>
            </a:r>
            <a:endParaRPr lang="hu-HU" dirty="0"/>
          </a:p>
        </p:txBody>
      </p:sp>
      <p:sp>
        <p:nvSpPr>
          <p:cNvPr id="5" name="Tartalom helye 9">
            <a:extLst>
              <a:ext uri="{FF2B5EF4-FFF2-40B4-BE49-F238E27FC236}">
                <a16:creationId xmlns:a16="http://schemas.microsoft.com/office/drawing/2014/main" id="{C8D272A4-7F6B-7116-2111-BCFBD41CC4D3}"/>
              </a:ext>
            </a:extLst>
          </p:cNvPr>
          <p:cNvSpPr txBox="1">
            <a:spLocks/>
          </p:cNvSpPr>
          <p:nvPr/>
        </p:nvSpPr>
        <p:spPr>
          <a:xfrm>
            <a:off x="6117395" y="1484784"/>
            <a:ext cx="5314328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harm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hu-HU" dirty="0"/>
          </a:p>
          <a:p>
            <a:endParaRPr lang="en-US" dirty="0"/>
          </a:p>
          <a:p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pCT</a:t>
            </a:r>
            <a:r>
              <a:rPr lang="hu-HU" dirty="0"/>
              <a:t> </a:t>
            </a:r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en-US" dirty="0"/>
              <a:t>.</a:t>
            </a:r>
          </a:p>
          <a:p>
            <a:pPr marL="0" indent="0">
              <a:buFont typeface="HP Simplified"/>
              <a:buNone/>
            </a:pPr>
            <a:endParaRPr lang="en-US" dirty="0"/>
          </a:p>
          <a:p>
            <a:pPr marL="0" indent="0">
              <a:buFont typeface="HP Simplified"/>
              <a:buNone/>
            </a:pPr>
            <a:endParaRPr lang="en-US" dirty="0"/>
          </a:p>
          <a:p>
            <a:r>
              <a:rPr lang="hu-HU" dirty="0" err="1"/>
              <a:t>Track</a:t>
            </a:r>
            <a:r>
              <a:rPr lang="hu-HU" dirty="0"/>
              <a:t> </a:t>
            </a:r>
            <a:r>
              <a:rPr lang="hu-HU" dirty="0" err="1"/>
              <a:t>trajectories</a:t>
            </a:r>
            <a:r>
              <a:rPr lang="hu-HU" dirty="0"/>
              <a:t> and </a:t>
            </a:r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kinetic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prediction</a:t>
            </a:r>
            <a:r>
              <a:rPr lang="hu-HU" dirty="0"/>
              <a:t> (~100 </a:t>
            </a:r>
            <a:r>
              <a:rPr lang="hu-HU" dirty="0" err="1"/>
              <a:t>particle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once</a:t>
            </a:r>
            <a:r>
              <a:rPr lang="hu-HU" dirty="0"/>
              <a:t>)</a:t>
            </a:r>
            <a:r>
              <a:rPr lang="en-US" dirty="0"/>
              <a:t>.</a:t>
            </a:r>
          </a:p>
          <a:p>
            <a:endParaRPr lang="hu-HU" dirty="0"/>
          </a:p>
          <a:p>
            <a:endParaRPr lang="en-US" dirty="0"/>
          </a:p>
          <a:p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scattering</a:t>
            </a:r>
            <a:r>
              <a:rPr lang="hu-HU" dirty="0"/>
              <a:t> </a:t>
            </a:r>
            <a:r>
              <a:rPr lang="hu-HU" dirty="0" err="1"/>
              <a:t>angles</a:t>
            </a:r>
            <a:r>
              <a:rPr lang="hu-HU" dirty="0"/>
              <a:t> and </a:t>
            </a:r>
            <a:r>
              <a:rPr lang="hu-HU" dirty="0" err="1"/>
              <a:t>kinetic</a:t>
            </a:r>
            <a:r>
              <a:rPr lang="hu-HU" dirty="0"/>
              <a:t> </a:t>
            </a:r>
            <a:r>
              <a:rPr lang="hu-HU" dirty="0" err="1"/>
              <a:t>energies</a:t>
            </a:r>
            <a:r>
              <a:rPr lang="hu-HU" dirty="0"/>
              <a:t> </a:t>
            </a:r>
            <a:r>
              <a:rPr lang="hu-HU" dirty="0" err="1"/>
              <a:t>doing</a:t>
            </a:r>
            <a:r>
              <a:rPr lang="hu-HU" dirty="0"/>
              <a:t> </a:t>
            </a:r>
            <a:r>
              <a:rPr lang="hu-HU" dirty="0" err="1"/>
              <a:t>tomography</a:t>
            </a:r>
            <a:r>
              <a:rPr lang="en-US" dirty="0"/>
              <a:t>.</a:t>
            </a:r>
          </a:p>
        </p:txBody>
      </p:sp>
      <p:graphicFrame>
        <p:nvGraphicFramePr>
          <p:cNvPr id="6" name="Tartalom helye 10">
            <a:extLst>
              <a:ext uri="{FF2B5EF4-FFF2-40B4-BE49-F238E27FC236}">
                <a16:creationId xmlns:a16="http://schemas.microsoft.com/office/drawing/2014/main" id="{21A75C66-BB25-2913-55E1-D6886E914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974950"/>
              </p:ext>
            </p:extLst>
          </p:nvPr>
        </p:nvGraphicFramePr>
        <p:xfrm>
          <a:off x="611029" y="1295401"/>
          <a:ext cx="531432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B916254-0AAE-1E8A-27B5-5418DA0390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6354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42A0-E244-93E0-78BA-3152C0B4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DF35073-A1EC-D252-5A23-524CB4EB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Process</a:t>
            </a:r>
            <a:r>
              <a:rPr lang="hu-HU" dirty="0"/>
              <a:t> of </a:t>
            </a:r>
            <a:r>
              <a:rPr lang="hu-HU" dirty="0" err="1"/>
              <a:t>pCT</a:t>
            </a:r>
            <a:endParaRPr lang="hu-HU" dirty="0"/>
          </a:p>
        </p:txBody>
      </p:sp>
      <p:sp>
        <p:nvSpPr>
          <p:cNvPr id="5" name="Tartalom helye 9">
            <a:extLst>
              <a:ext uri="{FF2B5EF4-FFF2-40B4-BE49-F238E27FC236}">
                <a16:creationId xmlns:a16="http://schemas.microsoft.com/office/drawing/2014/main" id="{996D67B5-F47D-FC23-E964-345601C04731}"/>
              </a:ext>
            </a:extLst>
          </p:cNvPr>
          <p:cNvSpPr txBox="1">
            <a:spLocks/>
          </p:cNvSpPr>
          <p:nvPr/>
        </p:nvSpPr>
        <p:spPr>
          <a:xfrm>
            <a:off x="7753300" y="4122650"/>
            <a:ext cx="3959324" cy="6960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These take the most computational time.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rtalom helye 10">
            <a:extLst>
              <a:ext uri="{FF2B5EF4-FFF2-40B4-BE49-F238E27FC236}">
                <a16:creationId xmlns:a16="http://schemas.microsoft.com/office/drawing/2014/main" id="{4B69A5FB-3C22-1E2B-A08D-EA168322BDED}"/>
              </a:ext>
            </a:extLst>
          </p:cNvPr>
          <p:cNvGraphicFramePr>
            <a:graphicFrameLocks/>
          </p:cNvGraphicFramePr>
          <p:nvPr/>
        </p:nvGraphicFramePr>
        <p:xfrm>
          <a:off x="611029" y="1295401"/>
          <a:ext cx="531432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>
            <a:extLst>
              <a:ext uri="{FF2B5EF4-FFF2-40B4-BE49-F238E27FC236}">
                <a16:creationId xmlns:a16="http://schemas.microsoft.com/office/drawing/2014/main" id="{D464FAA3-1FF1-0A96-74FC-503D81B2BA62}"/>
              </a:ext>
            </a:extLst>
          </p:cNvPr>
          <p:cNvSpPr/>
          <p:nvPr/>
        </p:nvSpPr>
        <p:spPr bwMode="auto">
          <a:xfrm>
            <a:off x="479376" y="3789040"/>
            <a:ext cx="5595230" cy="2496344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702D96D0-9371-721F-1A7E-4A78DEAE631B}"/>
              </a:ext>
            </a:extLst>
          </p:cNvPr>
          <p:cNvSpPr/>
          <p:nvPr/>
        </p:nvSpPr>
        <p:spPr bwMode="auto">
          <a:xfrm rot="10127022">
            <a:off x="6132545" y="3777977"/>
            <a:ext cx="1461554" cy="762000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4AC08C99-65C3-4CCA-975A-F4963438ACE7}"/>
              </a:ext>
            </a:extLst>
          </p:cNvPr>
          <p:cNvSpPr/>
          <p:nvPr/>
        </p:nvSpPr>
        <p:spPr bwMode="auto">
          <a:xfrm rot="8905546">
            <a:off x="6297570" y="4656212"/>
            <a:ext cx="1461554" cy="762000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B45592F5-C174-4BB0-1941-3942CF1426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7788179"/>
      </p:ext>
    </p:extLst>
  </p:cSld>
  <p:clrMapOvr>
    <a:masterClrMapping/>
  </p:clrMapOvr>
</p:sld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ln w="19050">
          <a:solidFill>
            <a:schemeClr val="accent1"/>
          </a:solidFill>
          <a:miter lim="800000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1452</Words>
  <Application>Microsoft Office PowerPoint</Application>
  <DocSecurity>0</DocSecurity>
  <PresentationFormat>Szélesvásznú</PresentationFormat>
  <Paragraphs>285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Cambria Math</vt:lpstr>
      <vt:lpstr>HP Simplified</vt:lpstr>
      <vt:lpstr>Open Sans</vt:lpstr>
      <vt:lpstr>Open Sans Semibold</vt:lpstr>
      <vt:lpstr>SZTAKI_PPT</vt:lpstr>
      <vt:lpstr>PowerPoint-bemutató</vt:lpstr>
      <vt:lpstr>Overview</vt:lpstr>
      <vt:lpstr>Hadron therapy</vt:lpstr>
      <vt:lpstr>Hadron theraphy</vt:lpstr>
      <vt:lpstr>Computer Tomography</vt:lpstr>
      <vt:lpstr>Proton CT</vt:lpstr>
      <vt:lpstr>Proton CT</vt:lpstr>
      <vt:lpstr>Process of pCT</vt:lpstr>
      <vt:lpstr>Process of pCT</vt:lpstr>
      <vt:lpstr>Process of pCT</vt:lpstr>
      <vt:lpstr>Motivation of machine learning</vt:lpstr>
      <vt:lpstr>Energy prediction</vt:lpstr>
      <vt:lpstr>Energy prediction</vt:lpstr>
      <vt:lpstr>Energy prediction</vt:lpstr>
      <vt:lpstr>Energy prediction</vt:lpstr>
      <vt:lpstr>Energy prediction</vt:lpstr>
      <vt:lpstr>Energy prediction</vt:lpstr>
      <vt:lpstr>Tracking attempts</vt:lpstr>
      <vt:lpstr>Particle matching in pCT system</vt:lpstr>
      <vt:lpstr>Position projection</vt:lpstr>
      <vt:lpstr>Deep particle matching</vt:lpstr>
      <vt:lpstr>Deep particle matching</vt:lpstr>
      <vt:lpstr>Deep particle matching</vt:lpstr>
      <vt:lpstr>Possible improvements</vt:lpstr>
      <vt:lpstr>Summary</vt:lpstr>
      <vt:lpstr>Thank you!</vt:lpstr>
      <vt:lpstr>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subject/>
  <dc:creator>Tamas</dc:creator>
  <cp:keywords/>
  <dc:description/>
  <cp:lastModifiedBy>Dudás Bence</cp:lastModifiedBy>
  <cp:revision>415</cp:revision>
  <dcterms:created xsi:type="dcterms:W3CDTF">2015-09-04T11:00:51Z</dcterms:created>
  <dcterms:modified xsi:type="dcterms:W3CDTF">2025-05-22T10:27:47Z</dcterms:modified>
  <cp:category/>
  <dc:identifier/>
  <cp:contentStatus/>
  <dc:language/>
  <cp:version/>
</cp:coreProperties>
</file>